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58" r:id="rId4"/>
    <p:sldId id="257" r:id="rId5"/>
    <p:sldId id="263" r:id="rId6"/>
    <p:sldId id="264" r:id="rId7"/>
    <p:sldId id="266" r:id="rId8"/>
    <p:sldId id="271" r:id="rId9"/>
    <p:sldId id="267" r:id="rId10"/>
    <p:sldId id="272" r:id="rId11"/>
    <p:sldId id="268" r:id="rId12"/>
    <p:sldId id="273" r:id="rId13"/>
    <p:sldId id="269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2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794" autoAdjust="0"/>
  </p:normalViewPr>
  <p:slideViewPr>
    <p:cSldViewPr snapToGrid="0">
      <p:cViewPr>
        <p:scale>
          <a:sx n="75" d="100"/>
          <a:sy n="75" d="100"/>
        </p:scale>
        <p:origin x="196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1B7CD-1A75-4C99-89DF-D76EEE5267B9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C82D2-9462-4B61-BAB7-52CA80408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59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Webbing helps to protect the inner material by distributing the </a:t>
            </a:r>
            <a:r>
              <a:rPr lang="en-SG"/>
              <a:t>pressure more evenly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C82D2-9462-4B61-BAB7-52CA804088C4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781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887E-B26F-B311-2351-893D86CF3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3300D-11A5-0E93-4892-E15F96478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D2008-F4B8-5EF9-F270-D6A39620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8FEA-077C-CDCB-60F2-5AFCA55C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B869-A8F0-8CD6-51C7-46013685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475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A3BB-EB40-9813-FDD5-5B3CF1FF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B945B-91D5-67F8-7F92-DB4C74543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FA08-130F-04A0-6AD4-E24D0E86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D462B-F3CB-4D3A-A739-7F6E5BB3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F9585-F438-3717-2743-8367EFC1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660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C07BFD-DE56-1543-5D05-9E73AA444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9034E-7B10-A0B1-866A-24A878259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7F27-17C7-F3A0-4A95-1B5D837F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1A03C-E466-7F5A-9140-2FF90F56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5704D-A0CF-EABF-5579-C3E4BC52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851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7564-0001-F5A8-53DA-9DBE5191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1B81-57A5-8ECF-1A8E-3301FF57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D3E78-9D6F-4796-8649-AEDCEB69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75B9-8AFE-1A82-E49A-67967FCD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0136-FBFE-D421-C1C3-3022AC76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97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62D8-20A9-B215-14E1-6C35338A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57B74-0E04-36C5-EF66-69FFE9F3A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DB994-57BB-A021-DDE3-FF22F763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83B5-CB15-A9B1-779F-676A1171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840E-5286-54A6-FC28-A7C4BDBB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076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C482-63FF-DB33-3574-FCAC997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40C02-E284-19A2-E222-0208A2E14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20150-3468-8E0C-0E76-43F97D99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16D88-4035-74AB-5950-9A783C03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F8DC6-5917-83A2-0C15-974C6AE7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82D77-E097-5031-25C2-B64B4405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656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6BC2-87AF-A680-72E0-1500ABC8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7A57F-5051-FF72-CC4D-9883D3306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29F59-547F-7A22-A83E-868D1539F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1CDB4-2DDB-F51E-9619-884AB742E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E4457-7A8B-1BC5-E5E9-A73FCA158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830733-9349-170E-2B5C-FA66B4CE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89708-3F60-230A-AD30-0826A9581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F22E0-AD5D-A9F4-B3D3-AA68D908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058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3D95-7469-ED5F-66F0-C19D92F3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C599B-E627-6D60-D572-2C7A46DF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9312-6D6A-73FC-8570-D0C6B576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450ED-B527-0113-F8F7-4B20964A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825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1E180-5FA4-5C40-2CAD-DD7E5387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74C20-FF20-7734-80B3-7617B098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FC5E6-2BCE-A08B-94D6-282F6773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22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3E2C-8945-44A7-5271-56D78711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069F-622C-3050-BFA4-15C86BE92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528BF-1962-F495-10D3-11EDF8D84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1597F-E996-0698-9C20-779ABFB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56EA-BC8B-A212-3078-820D321C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42E8C-A24C-2CB3-F50D-86E334F9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995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A8CD-3202-E61B-D66E-76BF1BE5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13CA-2C40-A04C-75A4-D2D28FB2D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24334-A8D1-E11A-4BC9-41BA7313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0270A-9D66-1ACF-F223-57FB51A9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23E40-FC2D-8015-2417-3BEA5150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36274-77EA-7664-F302-AF0472E4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31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52F0D-9C1B-08E6-8F96-16FD5316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D049B-B90E-14A9-2F71-94C84DA53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1A112-3AEB-9522-AEB6-44C9C6AD9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C7CB-4057-4A13-BF05-ED5BFFB846B8}" type="datetimeFigureOut">
              <a:rPr lang="en-SG" smtClean="0"/>
              <a:t>18/6/2025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7D19-2342-13D4-93AF-0EE1F1932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ADDF9-99FC-73FE-7A92-2F6B09DD3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EA3B9-18BE-4E6E-98DE-FD502C4EFD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971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6E0C-DD93-4CEA-66B2-6F673A715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44-53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28D03-9BDF-C98E-DE5C-05FFBE004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320C 40 N 15 Min</a:t>
            </a:r>
          </a:p>
          <a:p>
            <a:r>
              <a:rPr lang="en-SG" dirty="0"/>
              <a:t>Pre Anneal: 4N</a:t>
            </a:r>
          </a:p>
          <a:p>
            <a:r>
              <a:rPr lang="en-SG" dirty="0"/>
              <a:t>Anneal: 500C 12H</a:t>
            </a:r>
          </a:p>
          <a:p>
            <a:r>
              <a:rPr lang="en-SG" dirty="0"/>
              <a:t>Post Anneal</a:t>
            </a:r>
            <a:r>
              <a:rPr lang="en-SG"/>
              <a:t>: 3N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261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05135-4543-1337-C12C-D826E89691A5}"/>
              </a:ext>
            </a:extLst>
          </p:cNvPr>
          <p:cNvSpPr txBox="1"/>
          <p:nvPr/>
        </p:nvSpPr>
        <p:spPr>
          <a:xfrm>
            <a:off x="553792" y="321972"/>
            <a:ext cx="209925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44 Backside Nearside</a:t>
            </a:r>
          </a:p>
          <a:p>
            <a:r>
              <a:rPr lang="en-SG" dirty="0"/>
              <a:t>Post Anneal</a:t>
            </a:r>
          </a:p>
        </p:txBody>
      </p:sp>
      <p:pic>
        <p:nvPicPr>
          <p:cNvPr id="4" name="Picture 3" descr="A close up of a device&#10;&#10;AI-generated content may be incorrect.">
            <a:extLst>
              <a:ext uri="{FF2B5EF4-FFF2-40B4-BE49-F238E27FC236}">
                <a16:creationId xmlns:a16="http://schemas.microsoft.com/office/drawing/2014/main" id="{A172423D-193C-8466-7E58-8E93C607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33334" r="18025" b="9443"/>
          <a:stretch/>
        </p:blipFill>
        <p:spPr>
          <a:xfrm rot="10800000">
            <a:off x="123302" y="1762124"/>
            <a:ext cx="2257277" cy="26765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4A4A221-077C-0865-A997-D9DAFC9EA805}"/>
              </a:ext>
            </a:extLst>
          </p:cNvPr>
          <p:cNvSpPr/>
          <p:nvPr/>
        </p:nvSpPr>
        <p:spPr>
          <a:xfrm>
            <a:off x="1975202" y="2686050"/>
            <a:ext cx="225074" cy="1994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03FB7B-5280-2122-3A2E-D08B4B63A018}"/>
              </a:ext>
            </a:extLst>
          </p:cNvPr>
          <p:cNvGrpSpPr/>
          <p:nvPr/>
        </p:nvGrpSpPr>
        <p:grpSpPr>
          <a:xfrm>
            <a:off x="2548652" y="1390650"/>
            <a:ext cx="9643348" cy="4631028"/>
            <a:chOff x="413348" y="2543171"/>
            <a:chExt cx="17287276" cy="8629655"/>
          </a:xfrm>
        </p:grpSpPr>
        <p:pic>
          <p:nvPicPr>
            <p:cNvPr id="26" name="Picture 2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60E74104-0BB4-5FF5-882B-6850FAEE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29721" r="12592" b="7362"/>
            <a:stretch/>
          </p:blipFill>
          <p:spPr>
            <a:xfrm rot="10800000">
              <a:off x="426324" y="6858000"/>
              <a:ext cx="4210050" cy="4314826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3B73E8-9E1E-4513-6191-6FB0B8A3A52B}"/>
                </a:ext>
              </a:extLst>
            </p:cNvPr>
            <p:cNvGrpSpPr/>
            <p:nvPr/>
          </p:nvGrpSpPr>
          <p:grpSpPr>
            <a:xfrm>
              <a:off x="413348" y="2543171"/>
              <a:ext cx="17287276" cy="8629655"/>
              <a:chOff x="413348" y="2543171"/>
              <a:chExt cx="17287276" cy="8629655"/>
            </a:xfrm>
          </p:grpSpPr>
          <p:pic>
            <p:nvPicPr>
              <p:cNvPr id="8" name="Picture 7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BFD7E140-C89C-C880-F2F7-10FF1BB62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25278" r="10264" b="11806"/>
              <a:stretch/>
            </p:blipFill>
            <p:spPr>
              <a:xfrm rot="10800000">
                <a:off x="13342225" y="6858000"/>
                <a:ext cx="4358399" cy="4314826"/>
              </a:xfrm>
              <a:prstGeom prst="rect">
                <a:avLst/>
              </a:prstGeom>
            </p:spPr>
          </p:pic>
          <p:pic>
            <p:nvPicPr>
              <p:cNvPr id="10" name="Picture 9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44208040-0E3A-0C10-2F1D-01F376002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2" t="27778" r="10202" b="9305"/>
              <a:stretch/>
            </p:blipFill>
            <p:spPr>
              <a:xfrm rot="10800000">
                <a:off x="8983826" y="6857998"/>
                <a:ext cx="4358399" cy="4314827"/>
              </a:xfrm>
              <a:prstGeom prst="rect">
                <a:avLst/>
              </a:prstGeom>
            </p:spPr>
          </p:pic>
          <p:pic>
            <p:nvPicPr>
              <p:cNvPr id="24" name="Picture 23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59C5F0E7-F889-315B-04B7-FB8897315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4" t="28333" r="11852" b="8750"/>
              <a:stretch/>
            </p:blipFill>
            <p:spPr>
              <a:xfrm rot="10800000">
                <a:off x="4638400" y="6858000"/>
                <a:ext cx="4362450" cy="4314826"/>
              </a:xfrm>
              <a:prstGeom prst="rect">
                <a:avLst/>
              </a:prstGeom>
            </p:spPr>
          </p:pic>
          <p:pic>
            <p:nvPicPr>
              <p:cNvPr id="28" name="Picture 27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0492F042-8B88-5AC3-4F6A-E65110B8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5" t="27639" r="10001" b="9445"/>
              <a:stretch/>
            </p:blipFill>
            <p:spPr>
              <a:xfrm rot="10800000">
                <a:off x="13338172" y="2543171"/>
                <a:ext cx="4362452" cy="4314826"/>
              </a:xfrm>
              <a:prstGeom prst="rect">
                <a:avLst/>
              </a:prstGeom>
            </p:spPr>
          </p:pic>
          <p:pic>
            <p:nvPicPr>
              <p:cNvPr id="30" name="Picture 29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1FC3A318-0F33-CCB3-5260-A5716417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" t="27778" r="7408" b="9306"/>
              <a:stretch/>
            </p:blipFill>
            <p:spPr>
              <a:xfrm rot="10800000">
                <a:off x="8985853" y="2543174"/>
                <a:ext cx="4362452" cy="4314826"/>
              </a:xfrm>
              <a:prstGeom prst="rect">
                <a:avLst/>
              </a:prstGeom>
            </p:spPr>
          </p:pic>
          <p:pic>
            <p:nvPicPr>
              <p:cNvPr id="32" name="Picture 31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04977935-8659-C7EF-4B95-F6D70440B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89" t="28333" r="9259" b="8750"/>
              <a:stretch/>
            </p:blipFill>
            <p:spPr>
              <a:xfrm rot="10800000">
                <a:off x="4773775" y="2543174"/>
                <a:ext cx="4210050" cy="4314826"/>
              </a:xfrm>
              <a:prstGeom prst="rect">
                <a:avLst/>
              </a:prstGeom>
            </p:spPr>
          </p:pic>
          <p:pic>
            <p:nvPicPr>
              <p:cNvPr id="34" name="Picture 33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D4026AEE-9AF4-3500-61CF-234B5B8DE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10" t="28750" r="5675" b="8332"/>
              <a:stretch/>
            </p:blipFill>
            <p:spPr>
              <a:xfrm rot="10800000">
                <a:off x="413348" y="2543171"/>
                <a:ext cx="4362454" cy="43148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679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6DEB-F4F0-C32B-696B-A9C389AE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5871E9-9BBB-E5CD-0000-341818A9246B}"/>
              </a:ext>
            </a:extLst>
          </p:cNvPr>
          <p:cNvSpPr txBox="1"/>
          <p:nvPr/>
        </p:nvSpPr>
        <p:spPr>
          <a:xfrm>
            <a:off x="212501" y="212501"/>
            <a:ext cx="20992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Backside</a:t>
            </a:r>
          </a:p>
          <a:p>
            <a:r>
              <a:rPr lang="en-SG" dirty="0"/>
              <a:t>Pull Test Post Anneal Progression 1-3N</a:t>
            </a:r>
          </a:p>
        </p:txBody>
      </p:sp>
      <p:pic>
        <p:nvPicPr>
          <p:cNvPr id="4" name="Picture 3" descr="A close-up of a chip&#10;&#10;AI-generated content may be incorrect.">
            <a:extLst>
              <a:ext uri="{FF2B5EF4-FFF2-40B4-BE49-F238E27FC236}">
                <a16:creationId xmlns:a16="http://schemas.microsoft.com/office/drawing/2014/main" id="{76FD17D5-7B74-F2E8-D91C-77CF3582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8" y="70394"/>
            <a:ext cx="4039507" cy="3231605"/>
          </a:xfrm>
          <a:prstGeom prst="rect">
            <a:avLst/>
          </a:prstGeom>
        </p:spPr>
      </p:pic>
      <p:pic>
        <p:nvPicPr>
          <p:cNvPr id="8" name="Picture 7" descr="A close-up of a few circular objects&#10;&#10;AI-generated content may be incorrect.">
            <a:extLst>
              <a:ext uri="{FF2B5EF4-FFF2-40B4-BE49-F238E27FC236}">
                <a16:creationId xmlns:a16="http://schemas.microsoft.com/office/drawing/2014/main" id="{CBC0A23B-F91B-3396-1F41-8105D599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35" y="70394"/>
            <a:ext cx="4039507" cy="3231605"/>
          </a:xfrm>
          <a:prstGeom prst="rect">
            <a:avLst/>
          </a:prstGeom>
        </p:spPr>
      </p:pic>
      <p:pic>
        <p:nvPicPr>
          <p:cNvPr id="11" name="Picture 10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CA7A6E94-6462-451B-6110-F653331F0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65" y="3275874"/>
            <a:ext cx="4318905" cy="345512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7AF33FF-9487-D3B8-FA1B-68FA5D7F3F83}"/>
              </a:ext>
            </a:extLst>
          </p:cNvPr>
          <p:cNvSpPr/>
          <p:nvPr/>
        </p:nvSpPr>
        <p:spPr>
          <a:xfrm>
            <a:off x="3280570" y="574523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6FBFFA-FC43-92BD-839B-F14A4CD1D16B}"/>
              </a:ext>
            </a:extLst>
          </p:cNvPr>
          <p:cNvSpPr/>
          <p:nvPr/>
        </p:nvSpPr>
        <p:spPr>
          <a:xfrm>
            <a:off x="7320077" y="640237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4A4693-E822-5152-69C8-0B359F7281F0}"/>
              </a:ext>
            </a:extLst>
          </p:cNvPr>
          <p:cNvSpPr/>
          <p:nvPr/>
        </p:nvSpPr>
        <p:spPr>
          <a:xfrm>
            <a:off x="5061349" y="3847076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86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90755-6FF4-1327-05EC-9F4ECBD32560}"/>
              </a:ext>
            </a:extLst>
          </p:cNvPr>
          <p:cNvSpPr txBox="1"/>
          <p:nvPr/>
        </p:nvSpPr>
        <p:spPr>
          <a:xfrm>
            <a:off x="212501" y="212501"/>
            <a:ext cx="209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</a:t>
            </a:r>
            <a:r>
              <a:rPr lang="en-SG" sz="2400" dirty="0" err="1"/>
              <a:t>Farside</a:t>
            </a:r>
            <a:endParaRPr lang="en-SG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2F0F0E-360F-52A7-6E3F-51B57E4F171D}"/>
              </a:ext>
            </a:extLst>
          </p:cNvPr>
          <p:cNvGrpSpPr/>
          <p:nvPr/>
        </p:nvGrpSpPr>
        <p:grpSpPr>
          <a:xfrm>
            <a:off x="-38868" y="1663699"/>
            <a:ext cx="3435936" cy="3425977"/>
            <a:chOff x="0" y="2606522"/>
            <a:chExt cx="3435936" cy="3425977"/>
          </a:xfrm>
        </p:grpSpPr>
        <p:pic>
          <p:nvPicPr>
            <p:cNvPr id="4" name="Picture 3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520C5CDB-BE71-CDD6-052C-06FFB059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9" t="21312" r="8395" b="14985"/>
            <a:stretch/>
          </p:blipFill>
          <p:spPr>
            <a:xfrm rot="10800000" flipH="1">
              <a:off x="0" y="2606522"/>
              <a:ext cx="3435936" cy="3425977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085A7-F89B-874A-30CB-81C1D93E531C}"/>
                </a:ext>
              </a:extLst>
            </p:cNvPr>
            <p:cNvSpPr/>
            <p:nvPr/>
          </p:nvSpPr>
          <p:spPr>
            <a:xfrm>
              <a:off x="461170" y="3235173"/>
              <a:ext cx="274063" cy="2843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32A731-80D9-081A-4F4C-1B7C3B3B102B}"/>
              </a:ext>
            </a:extLst>
          </p:cNvPr>
          <p:cNvGrpSpPr/>
          <p:nvPr/>
        </p:nvGrpSpPr>
        <p:grpSpPr>
          <a:xfrm>
            <a:off x="3561661" y="1454150"/>
            <a:ext cx="10644982" cy="5029200"/>
            <a:chOff x="4381500" y="-1832127"/>
            <a:chExt cx="17483932" cy="8690127"/>
          </a:xfrm>
        </p:grpSpPr>
        <p:pic>
          <p:nvPicPr>
            <p:cNvPr id="11" name="Picture 1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80EC5E4-F4FB-41F6-41DB-88A8358D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4" t="20556" r="7531" b="15741"/>
            <a:stretch/>
          </p:blipFill>
          <p:spPr>
            <a:xfrm rot="10800000" flipH="1">
              <a:off x="4381500" y="2489200"/>
              <a:ext cx="4381501" cy="4368800"/>
            </a:xfrm>
            <a:prstGeom prst="rect">
              <a:avLst/>
            </a:prstGeom>
          </p:spPr>
        </p:pic>
        <p:pic>
          <p:nvPicPr>
            <p:cNvPr id="13" name="Picture 1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AAECA419-91BC-B480-C687-6050330B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2" t="16111" r="10864" b="20185"/>
            <a:stretch/>
          </p:blipFill>
          <p:spPr>
            <a:xfrm rot="10800000" flipH="1">
              <a:off x="8763001" y="2489200"/>
              <a:ext cx="4381503" cy="4368800"/>
            </a:xfrm>
            <a:prstGeom prst="rect">
              <a:avLst/>
            </a:prstGeom>
          </p:spPr>
        </p:pic>
        <p:pic>
          <p:nvPicPr>
            <p:cNvPr id="15" name="Picture 1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8FCA2BC3-48FE-743C-1832-B110025B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1" t="20371" r="11481" b="15926"/>
            <a:stretch/>
          </p:blipFill>
          <p:spPr>
            <a:xfrm rot="10800000" flipH="1">
              <a:off x="13144502" y="2489200"/>
              <a:ext cx="4339429" cy="4368800"/>
            </a:xfrm>
            <a:prstGeom prst="rect">
              <a:avLst/>
            </a:prstGeom>
          </p:spPr>
        </p:pic>
        <p:pic>
          <p:nvPicPr>
            <p:cNvPr id="17" name="Picture 16" descr="A close-up of a cell&#10;&#10;AI-generated content may be incorrect.">
              <a:extLst>
                <a:ext uri="{FF2B5EF4-FFF2-40B4-BE49-F238E27FC236}">
                  <a16:creationId xmlns:a16="http://schemas.microsoft.com/office/drawing/2014/main" id="{8B533CCD-CF57-428F-3FA6-E1CFA86B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17500" r="9259" b="18797"/>
            <a:stretch/>
          </p:blipFill>
          <p:spPr>
            <a:xfrm rot="10800000" flipH="1">
              <a:off x="17483928" y="2489200"/>
              <a:ext cx="4381504" cy="4368800"/>
            </a:xfrm>
            <a:prstGeom prst="rect">
              <a:avLst/>
            </a:prstGeom>
          </p:spPr>
        </p:pic>
        <p:pic>
          <p:nvPicPr>
            <p:cNvPr id="19" name="Picture 18" descr="A close-up of a cell&#10;&#10;AI-generated content may be incorrect.">
              <a:extLst>
                <a:ext uri="{FF2B5EF4-FFF2-40B4-BE49-F238E27FC236}">
                  <a16:creationId xmlns:a16="http://schemas.microsoft.com/office/drawing/2014/main" id="{ACF060E5-B3CA-B248-5E4D-69CCB7BF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" t="17963" r="11520" b="18333"/>
            <a:stretch/>
          </p:blipFill>
          <p:spPr>
            <a:xfrm rot="10800000" flipH="1">
              <a:off x="4423456" y="-1832127"/>
              <a:ext cx="4381506" cy="4368800"/>
            </a:xfrm>
            <a:prstGeom prst="rect">
              <a:avLst/>
            </a:prstGeom>
          </p:spPr>
        </p:pic>
        <p:pic>
          <p:nvPicPr>
            <p:cNvPr id="21" name="Picture 2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A002B7D5-6B75-AF2E-64AF-024A9789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4" t="18333" r="10000" b="17963"/>
            <a:stretch/>
          </p:blipFill>
          <p:spPr>
            <a:xfrm rot="10800000" flipH="1">
              <a:off x="8804962" y="-1832126"/>
              <a:ext cx="4381506" cy="4368800"/>
            </a:xfrm>
            <a:prstGeom prst="rect">
              <a:avLst/>
            </a:prstGeom>
          </p:spPr>
        </p:pic>
        <p:pic>
          <p:nvPicPr>
            <p:cNvPr id="23" name="Picture 22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1E1C7046-1933-E63B-65E1-9E94BCB11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" t="19167" r="13184" b="17130"/>
            <a:stretch/>
          </p:blipFill>
          <p:spPr>
            <a:xfrm rot="10800000" flipH="1">
              <a:off x="13102546" y="-1832126"/>
              <a:ext cx="4236817" cy="4368800"/>
            </a:xfrm>
            <a:prstGeom prst="rect">
              <a:avLst/>
            </a:prstGeom>
          </p:spPr>
        </p:pic>
        <p:pic>
          <p:nvPicPr>
            <p:cNvPr id="25" name="Picture 24" descr="A close-up of a cell&#10;&#10;AI-generated content may be incorrect.">
              <a:extLst>
                <a:ext uri="{FF2B5EF4-FFF2-40B4-BE49-F238E27FC236}">
                  <a16:creationId xmlns:a16="http://schemas.microsoft.com/office/drawing/2014/main" id="{88461B72-5B78-09B2-D35A-63CEF9B94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18241" r="11331" b="18056"/>
            <a:stretch/>
          </p:blipFill>
          <p:spPr>
            <a:xfrm rot="10800000" flipH="1">
              <a:off x="17339363" y="-1816102"/>
              <a:ext cx="4236818" cy="43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9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C340-D04B-3899-7DD2-F68D19F2D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C4158D-C03D-525A-A251-E8FB384F7958}"/>
              </a:ext>
            </a:extLst>
          </p:cNvPr>
          <p:cNvSpPr txBox="1"/>
          <p:nvPr/>
        </p:nvSpPr>
        <p:spPr>
          <a:xfrm>
            <a:off x="212501" y="212501"/>
            <a:ext cx="2349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Backside</a:t>
            </a:r>
          </a:p>
          <a:p>
            <a:r>
              <a:rPr lang="en-SG" dirty="0"/>
              <a:t>Pull Test Post Anneal Progression 1-3N</a:t>
            </a:r>
          </a:p>
        </p:txBody>
      </p:sp>
      <p:pic>
        <p:nvPicPr>
          <p:cNvPr id="3" name="Picture 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6AC114D-CB99-0F29-AF63-D91AD5B6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42443"/>
          <a:stretch/>
        </p:blipFill>
        <p:spPr>
          <a:xfrm>
            <a:off x="2710771" y="0"/>
            <a:ext cx="5170487" cy="2380342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94F387B-F69A-2E81-F7AA-1247CC6D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2" b="13430"/>
          <a:stretch/>
        </p:blipFill>
        <p:spPr>
          <a:xfrm>
            <a:off x="7801429" y="0"/>
            <a:ext cx="4390571" cy="2380343"/>
          </a:xfrm>
          <a:prstGeom prst="rect">
            <a:avLst/>
          </a:prstGeom>
        </p:spPr>
      </p:pic>
      <p:pic>
        <p:nvPicPr>
          <p:cNvPr id="9" name="Picture 8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B2F3848-8157-E562-4D98-C6E78F183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41" y="2726146"/>
            <a:ext cx="4720317" cy="37762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B1D0C1-7171-C6D8-1359-69D8448A571E}"/>
              </a:ext>
            </a:extLst>
          </p:cNvPr>
          <p:cNvSpPr/>
          <p:nvPr/>
        </p:nvSpPr>
        <p:spPr>
          <a:xfrm>
            <a:off x="8509393" y="3241769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80AA8F-0014-B7B0-FC65-5F5F00C35345}"/>
              </a:ext>
            </a:extLst>
          </p:cNvPr>
          <p:cNvSpPr/>
          <p:nvPr/>
        </p:nvSpPr>
        <p:spPr>
          <a:xfrm>
            <a:off x="11842467" y="10146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1FF961-A501-BE7F-09D1-5C72E35D473D}"/>
              </a:ext>
            </a:extLst>
          </p:cNvPr>
          <p:cNvSpPr/>
          <p:nvPr/>
        </p:nvSpPr>
        <p:spPr>
          <a:xfrm>
            <a:off x="7234384" y="80950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99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92B33B-348F-DE64-666E-0D1BF99FEC9F}"/>
              </a:ext>
            </a:extLst>
          </p:cNvPr>
          <p:cNvSpPr txBox="1"/>
          <p:nvPr/>
        </p:nvSpPr>
        <p:spPr>
          <a:xfrm>
            <a:off x="212501" y="212501"/>
            <a:ext cx="209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Nearside</a:t>
            </a:r>
            <a:endParaRPr lang="en-SG" dirty="0"/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1A747C3-3B2F-E71D-EF48-FB067CE8D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" t="28325" r="9375" b="10790"/>
          <a:stretch/>
        </p:blipFill>
        <p:spPr>
          <a:xfrm flipH="1">
            <a:off x="0" y="1815494"/>
            <a:ext cx="3044926" cy="30162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03DDE05-50ED-B7D4-77AF-5F5E30AB8782}"/>
              </a:ext>
            </a:extLst>
          </p:cNvPr>
          <p:cNvSpPr/>
          <p:nvPr/>
        </p:nvSpPr>
        <p:spPr>
          <a:xfrm>
            <a:off x="2532994" y="2254765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CDD315-1CC5-E502-E4CB-81563FE889D5}"/>
              </a:ext>
            </a:extLst>
          </p:cNvPr>
          <p:cNvGrpSpPr/>
          <p:nvPr/>
        </p:nvGrpSpPr>
        <p:grpSpPr>
          <a:xfrm>
            <a:off x="3436363" y="2254765"/>
            <a:ext cx="8755637" cy="4275495"/>
            <a:chOff x="-5256204" y="338327"/>
            <a:chExt cx="16978812" cy="8412480"/>
          </a:xfrm>
        </p:grpSpPr>
        <p:pic>
          <p:nvPicPr>
            <p:cNvPr id="8" name="Picture 7" descr="A close-up of a cell&#10;&#10;AI-generated content may be incorrect.">
              <a:extLst>
                <a:ext uri="{FF2B5EF4-FFF2-40B4-BE49-F238E27FC236}">
                  <a16:creationId xmlns:a16="http://schemas.microsoft.com/office/drawing/2014/main" id="{9149BFC5-E94C-B86E-09C5-FAE457DE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2" t="24133" r="8341" b="14533"/>
            <a:stretch/>
          </p:blipFill>
          <p:spPr>
            <a:xfrm flipH="1">
              <a:off x="7470648" y="338327"/>
              <a:ext cx="4251960" cy="4206240"/>
            </a:xfrm>
            <a:prstGeom prst="rect">
              <a:avLst/>
            </a:prstGeom>
          </p:spPr>
        </p:pic>
        <p:pic>
          <p:nvPicPr>
            <p:cNvPr id="10" name="Picture 9" descr="A close-up of a yellow circle&#10;&#10;AI-generated content may be incorrect.">
              <a:extLst>
                <a:ext uri="{FF2B5EF4-FFF2-40B4-BE49-F238E27FC236}">
                  <a16:creationId xmlns:a16="http://schemas.microsoft.com/office/drawing/2014/main" id="{A5BD041C-FAB2-3F92-B835-425277E4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5" t="23733" r="8519" b="14934"/>
            <a:stretch/>
          </p:blipFill>
          <p:spPr>
            <a:xfrm flipH="1">
              <a:off x="3218688" y="338327"/>
              <a:ext cx="4251960" cy="4206240"/>
            </a:xfrm>
            <a:prstGeom prst="rect">
              <a:avLst/>
            </a:prstGeom>
          </p:spPr>
        </p:pic>
        <p:pic>
          <p:nvPicPr>
            <p:cNvPr id="12" name="Picture 1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C73711BD-0B9D-337A-9F17-23AE503B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8" t="25467" r="7986" b="13200"/>
            <a:stretch/>
          </p:blipFill>
          <p:spPr>
            <a:xfrm flipH="1">
              <a:off x="-1033272" y="338327"/>
              <a:ext cx="4251960" cy="4206240"/>
            </a:xfrm>
            <a:prstGeom prst="rect">
              <a:avLst/>
            </a:prstGeom>
          </p:spPr>
        </p:pic>
        <p:pic>
          <p:nvPicPr>
            <p:cNvPr id="14" name="Picture 13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56BF1C26-5357-761A-6042-548DFEF4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" t="25067" r="10118" b="13600"/>
            <a:stretch/>
          </p:blipFill>
          <p:spPr>
            <a:xfrm flipH="1">
              <a:off x="-5256204" y="338327"/>
              <a:ext cx="4251960" cy="4206240"/>
            </a:xfrm>
            <a:prstGeom prst="rect">
              <a:avLst/>
            </a:prstGeom>
          </p:spPr>
        </p:pic>
        <p:pic>
          <p:nvPicPr>
            <p:cNvPr id="16" name="Picture 1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46D54C0F-F297-1E3B-27CE-375FF5865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2" t="21164" r="5641" b="17503"/>
            <a:stretch/>
          </p:blipFill>
          <p:spPr>
            <a:xfrm flipH="1">
              <a:off x="7470648" y="4544567"/>
              <a:ext cx="4251960" cy="4206240"/>
            </a:xfrm>
            <a:prstGeom prst="rect">
              <a:avLst/>
            </a:prstGeom>
          </p:spPr>
        </p:pic>
        <p:pic>
          <p:nvPicPr>
            <p:cNvPr id="18" name="Picture 17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1603D672-CE60-334A-E80B-CE9F8FDF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6" t="25132" r="8208" b="13534"/>
            <a:stretch/>
          </p:blipFill>
          <p:spPr>
            <a:xfrm flipH="1">
              <a:off x="3218688" y="4523233"/>
              <a:ext cx="4251961" cy="4206240"/>
            </a:xfrm>
            <a:prstGeom prst="rect">
              <a:avLst/>
            </a:prstGeom>
          </p:spPr>
        </p:pic>
        <p:pic>
          <p:nvPicPr>
            <p:cNvPr id="20" name="Picture 19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74695EA-8553-5313-2816-1D24A2A0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8" t="26069" r="7006" b="12597"/>
            <a:stretch/>
          </p:blipFill>
          <p:spPr>
            <a:xfrm flipH="1">
              <a:off x="-1004245" y="4544567"/>
              <a:ext cx="4251961" cy="4206240"/>
            </a:xfrm>
            <a:prstGeom prst="rect">
              <a:avLst/>
            </a:prstGeom>
          </p:spPr>
        </p:pic>
        <p:pic>
          <p:nvPicPr>
            <p:cNvPr id="23" name="Picture 22" descr="A close-up of a cell&#10;&#10;AI-generated content may be incorrect.">
              <a:extLst>
                <a:ext uri="{FF2B5EF4-FFF2-40B4-BE49-F238E27FC236}">
                  <a16:creationId xmlns:a16="http://schemas.microsoft.com/office/drawing/2014/main" id="{4CD5B330-9D8A-DA88-C7FF-3B9A1F6C9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0" t="26918" r="5653" b="11749"/>
            <a:stretch/>
          </p:blipFill>
          <p:spPr>
            <a:xfrm flipH="1">
              <a:off x="-5227177" y="4523233"/>
              <a:ext cx="4251962" cy="4206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5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2A6223-21A6-0271-5AE4-5CBEF4432ABD}"/>
              </a:ext>
            </a:extLst>
          </p:cNvPr>
          <p:cNvSpPr txBox="1"/>
          <p:nvPr/>
        </p:nvSpPr>
        <p:spPr>
          <a:xfrm>
            <a:off x="212501" y="212501"/>
            <a:ext cx="209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</a:t>
            </a:r>
            <a:r>
              <a:rPr lang="en-SG" sz="2400" dirty="0" err="1"/>
              <a:t>Farside</a:t>
            </a:r>
            <a:r>
              <a:rPr lang="en-SG" sz="2400" dirty="0"/>
              <a:t> Pad 2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D495D-2FA9-B705-30D8-E4496DA5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760"/>
            <a:ext cx="12192000" cy="4642479"/>
          </a:xfrm>
          <a:prstGeom prst="rect">
            <a:avLst/>
          </a:prstGeom>
        </p:spPr>
      </p:pic>
      <p:pic>
        <p:nvPicPr>
          <p:cNvPr id="6" name="Picture 5" descr="A close-up of a microscope&#10;&#10;AI-generated content may be incorrect.">
            <a:extLst>
              <a:ext uri="{FF2B5EF4-FFF2-40B4-BE49-F238E27FC236}">
                <a16:creationId xmlns:a16="http://schemas.microsoft.com/office/drawing/2014/main" id="{AC2E3C56-4C92-4C3D-E34A-3F37EB9D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3" t="26161" r="17249" b="28926"/>
          <a:stretch/>
        </p:blipFill>
        <p:spPr>
          <a:xfrm rot="10800000">
            <a:off x="4349750" y="1790700"/>
            <a:ext cx="3543300" cy="33718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F0F52C-420B-594E-C3E7-94D2A05941B0}"/>
              </a:ext>
            </a:extLst>
          </p:cNvPr>
          <p:cNvCxnSpPr/>
          <p:nvPr/>
        </p:nvCxnSpPr>
        <p:spPr>
          <a:xfrm>
            <a:off x="9258300" y="1470660"/>
            <a:ext cx="0" cy="38709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1C2B9C-2D5E-5DF8-E721-950F10272DA6}"/>
              </a:ext>
            </a:extLst>
          </p:cNvPr>
          <p:cNvCxnSpPr/>
          <p:nvPr/>
        </p:nvCxnSpPr>
        <p:spPr>
          <a:xfrm>
            <a:off x="9418320" y="1470660"/>
            <a:ext cx="0" cy="38709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7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43AAE7-6A87-ECD7-B173-B915B2F8CE50}"/>
              </a:ext>
            </a:extLst>
          </p:cNvPr>
          <p:cNvGrpSpPr/>
          <p:nvPr/>
        </p:nvGrpSpPr>
        <p:grpSpPr>
          <a:xfrm>
            <a:off x="1325827" y="173736"/>
            <a:ext cx="10460789" cy="6463046"/>
            <a:chOff x="1325827" y="173736"/>
            <a:chExt cx="10460789" cy="64630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31C6FD-3DF7-D7DD-FF2D-ED31763DA541}"/>
                </a:ext>
              </a:extLst>
            </p:cNvPr>
            <p:cNvGrpSpPr/>
            <p:nvPr/>
          </p:nvGrpSpPr>
          <p:grpSpPr>
            <a:xfrm>
              <a:off x="2251768" y="5684282"/>
              <a:ext cx="7558724" cy="952500"/>
              <a:chOff x="2271076" y="5461000"/>
              <a:chExt cx="7558724" cy="9525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E2C38C-186C-1D09-790B-A2909B292DF1}"/>
                  </a:ext>
                </a:extLst>
              </p:cNvPr>
              <p:cNvSpPr/>
              <p:nvPr/>
            </p:nvSpPr>
            <p:spPr>
              <a:xfrm>
                <a:off x="2271076" y="5778500"/>
                <a:ext cx="7558724" cy="31750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F5FF01-2A50-2DA4-3A94-D1CB47B2F043}"/>
                  </a:ext>
                </a:extLst>
              </p:cNvPr>
              <p:cNvSpPr/>
              <p:nvPr/>
            </p:nvSpPr>
            <p:spPr>
              <a:xfrm>
                <a:off x="2271076" y="6096000"/>
                <a:ext cx="7558724" cy="317500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18A6C7-02AA-806F-81BC-FFB83C3060B3}"/>
                  </a:ext>
                </a:extLst>
              </p:cNvPr>
              <p:cNvSpPr/>
              <p:nvPr/>
            </p:nvSpPr>
            <p:spPr>
              <a:xfrm>
                <a:off x="4762714" y="5943600"/>
                <a:ext cx="2356144" cy="15240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802B1F-573C-803F-A0E8-0648E12EA163}"/>
                  </a:ext>
                </a:extLst>
              </p:cNvPr>
              <p:cNvSpPr/>
              <p:nvPr/>
            </p:nvSpPr>
            <p:spPr>
              <a:xfrm>
                <a:off x="3025140" y="54610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DA86D8-DF95-DD56-09AE-A092308F237E}"/>
                  </a:ext>
                </a:extLst>
              </p:cNvPr>
              <p:cNvSpPr/>
              <p:nvPr/>
            </p:nvSpPr>
            <p:spPr>
              <a:xfrm>
                <a:off x="8862060" y="54610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15971C-0595-8E0A-E861-31788F8554AC}"/>
                  </a:ext>
                </a:extLst>
              </p:cNvPr>
              <p:cNvSpPr/>
              <p:nvPr/>
            </p:nvSpPr>
            <p:spPr>
              <a:xfrm>
                <a:off x="5006340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F7EF8D-B5D2-61BD-2C0F-BE822ED19F0F}"/>
                  </a:ext>
                </a:extLst>
              </p:cNvPr>
              <p:cNvSpPr/>
              <p:nvPr/>
            </p:nvSpPr>
            <p:spPr>
              <a:xfrm>
                <a:off x="5490210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1637E8D-E30E-854D-D736-0B8016492896}"/>
                  </a:ext>
                </a:extLst>
              </p:cNvPr>
              <p:cNvSpPr/>
              <p:nvPr/>
            </p:nvSpPr>
            <p:spPr>
              <a:xfrm>
                <a:off x="6048756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18B4DF-7FB0-6517-F73B-79D03BF666EF}"/>
                  </a:ext>
                </a:extLst>
              </p:cNvPr>
              <p:cNvSpPr/>
              <p:nvPr/>
            </p:nvSpPr>
            <p:spPr>
              <a:xfrm>
                <a:off x="6532626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08B943-286E-C940-4BAC-94CB937AA457}"/>
                  </a:ext>
                </a:extLst>
              </p:cNvPr>
              <p:cNvSpPr/>
              <p:nvPr/>
            </p:nvSpPr>
            <p:spPr>
              <a:xfrm>
                <a:off x="3401568" y="5461000"/>
                <a:ext cx="5294376" cy="3175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12" name="Picture 11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AD5E0897-C9BB-F976-8F55-606CACAB3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3" t="26161" r="17249" b="28926"/>
            <a:stretch/>
          </p:blipFill>
          <p:spPr>
            <a:xfrm rot="10800000">
              <a:off x="3755042" y="341456"/>
              <a:ext cx="3890959" cy="37026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DB9195-A164-EE53-9C9B-6D98AE167605}"/>
                </a:ext>
              </a:extLst>
            </p:cNvPr>
            <p:cNvSpPr txBox="1"/>
            <p:nvPr/>
          </p:nvSpPr>
          <p:spPr>
            <a:xfrm>
              <a:off x="4044062" y="453644"/>
              <a:ext cx="39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SG" dirty="0"/>
            </a:p>
          </p:txBody>
        </p:sp>
        <p:pic>
          <p:nvPicPr>
            <p:cNvPr id="14" name="Picture 13" descr="A close-up of a yellow circle&#10;&#10;AI-generated content may be incorrect.">
              <a:extLst>
                <a:ext uri="{FF2B5EF4-FFF2-40B4-BE49-F238E27FC236}">
                  <a16:creationId xmlns:a16="http://schemas.microsoft.com/office/drawing/2014/main" id="{86C1E365-F7A1-3BFF-1817-75EB85F44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5" t="34431" r="22762" b="25895"/>
            <a:stretch/>
          </p:blipFill>
          <p:spPr>
            <a:xfrm flipH="1">
              <a:off x="7589520" y="341456"/>
              <a:ext cx="4197096" cy="37026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27F581-54EF-B3EB-B891-DA49ADF964E1}"/>
                </a:ext>
              </a:extLst>
            </p:cNvPr>
            <p:cNvSpPr txBox="1"/>
            <p:nvPr/>
          </p:nvSpPr>
          <p:spPr>
            <a:xfrm>
              <a:off x="7935022" y="453644"/>
              <a:ext cx="39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SG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3C8AF9-DB45-61B2-3AEC-BE378FE0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79" b="5024"/>
            <a:stretch/>
          </p:blipFill>
          <p:spPr>
            <a:xfrm>
              <a:off x="1325827" y="173736"/>
              <a:ext cx="2429214" cy="4105656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A68C29-F99A-03C2-E637-7198AA8F2F70}"/>
                </a:ext>
              </a:extLst>
            </p:cNvPr>
            <p:cNvGrpSpPr/>
            <p:nvPr/>
          </p:nvGrpSpPr>
          <p:grpSpPr>
            <a:xfrm rot="10800000">
              <a:off x="2234874" y="4731782"/>
              <a:ext cx="7575618" cy="952500"/>
              <a:chOff x="1921160" y="5461000"/>
              <a:chExt cx="7575618" cy="9525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9D57D0-8E27-CB2A-3F6D-31E1FC21510E}"/>
                  </a:ext>
                </a:extLst>
              </p:cNvPr>
              <p:cNvSpPr/>
              <p:nvPr/>
            </p:nvSpPr>
            <p:spPr>
              <a:xfrm>
                <a:off x="1921160" y="5778500"/>
                <a:ext cx="7575618" cy="31750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B38834-726C-3DB0-A935-15EA1F42FF71}"/>
                  </a:ext>
                </a:extLst>
              </p:cNvPr>
              <p:cNvSpPr/>
              <p:nvPr/>
            </p:nvSpPr>
            <p:spPr>
              <a:xfrm>
                <a:off x="1921160" y="6096000"/>
                <a:ext cx="7575618" cy="317500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C501A7-2E48-BFDC-6202-F18584E061C0}"/>
                  </a:ext>
                </a:extLst>
              </p:cNvPr>
              <p:cNvSpPr/>
              <p:nvPr/>
            </p:nvSpPr>
            <p:spPr>
              <a:xfrm>
                <a:off x="4762714" y="5943600"/>
                <a:ext cx="2356144" cy="15240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D2761F4-3859-FCA4-A265-133EF195B9DA}"/>
                  </a:ext>
                </a:extLst>
              </p:cNvPr>
              <p:cNvSpPr/>
              <p:nvPr/>
            </p:nvSpPr>
            <p:spPr>
              <a:xfrm>
                <a:off x="2679096" y="54610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342E09-B4AA-4D6A-45F3-3994D597D031}"/>
                  </a:ext>
                </a:extLst>
              </p:cNvPr>
              <p:cNvSpPr/>
              <p:nvPr/>
            </p:nvSpPr>
            <p:spPr>
              <a:xfrm>
                <a:off x="8515508" y="5470783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ED7438-D2DD-9686-3455-454E9CF2C7DD}"/>
                  </a:ext>
                </a:extLst>
              </p:cNvPr>
              <p:cNvSpPr/>
              <p:nvPr/>
            </p:nvSpPr>
            <p:spPr>
              <a:xfrm>
                <a:off x="5006340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A6EE4C-AB93-350D-3AB7-49B6390DBC10}"/>
                  </a:ext>
                </a:extLst>
              </p:cNvPr>
              <p:cNvSpPr/>
              <p:nvPr/>
            </p:nvSpPr>
            <p:spPr>
              <a:xfrm>
                <a:off x="5490210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337AB6-C9A4-2ECA-BCDD-F12F86260AF4}"/>
                  </a:ext>
                </a:extLst>
              </p:cNvPr>
              <p:cNvSpPr/>
              <p:nvPr/>
            </p:nvSpPr>
            <p:spPr>
              <a:xfrm>
                <a:off x="6048756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3E4063-7C42-D222-60C1-BEA42D755B09}"/>
                  </a:ext>
                </a:extLst>
              </p:cNvPr>
              <p:cNvSpPr/>
              <p:nvPr/>
            </p:nvSpPr>
            <p:spPr>
              <a:xfrm>
                <a:off x="6532626" y="5626100"/>
                <a:ext cx="210312" cy="3175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375622-A088-576F-061F-984DB6B7FD72}"/>
                  </a:ext>
                </a:extLst>
              </p:cNvPr>
              <p:cNvSpPr/>
              <p:nvPr/>
            </p:nvSpPr>
            <p:spPr>
              <a:xfrm>
                <a:off x="3055016" y="5461000"/>
                <a:ext cx="5294884" cy="3175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41084D-3B97-5D16-9902-23864EE9EC6A}"/>
                </a:ext>
              </a:extLst>
            </p:cNvPr>
            <p:cNvSpPr txBox="1"/>
            <p:nvPr/>
          </p:nvSpPr>
          <p:spPr>
            <a:xfrm>
              <a:off x="2248404" y="5982216"/>
              <a:ext cx="39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S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5E50B5-7BEC-D77A-13C9-2DCD462AFE7D}"/>
                </a:ext>
              </a:extLst>
            </p:cNvPr>
            <p:cNvSpPr txBox="1"/>
            <p:nvPr/>
          </p:nvSpPr>
          <p:spPr>
            <a:xfrm>
              <a:off x="2234874" y="5023367"/>
              <a:ext cx="39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SG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280042-FED4-6FDC-F8AB-1D5FA712192C}"/>
                </a:ext>
              </a:extLst>
            </p:cNvPr>
            <p:cNvSpPr/>
            <p:nvPr/>
          </p:nvSpPr>
          <p:spPr>
            <a:xfrm>
              <a:off x="2990088" y="5660136"/>
              <a:ext cx="6099048" cy="689864"/>
            </a:xfrm>
            <a:custGeom>
              <a:avLst/>
              <a:gdLst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5678424 w 6099048"/>
                <a:gd name="connsiteY5" fmla="*/ 27432 h 356616"/>
                <a:gd name="connsiteX6" fmla="*/ 5687568 w 6099048"/>
                <a:gd name="connsiteY6" fmla="*/ 356616 h 356616"/>
                <a:gd name="connsiteX7" fmla="*/ 5897880 w 6099048"/>
                <a:gd name="connsiteY7" fmla="*/ 347472 h 356616"/>
                <a:gd name="connsiteX8" fmla="*/ 5888736 w 6099048"/>
                <a:gd name="connsiteY8" fmla="*/ 9144 h 356616"/>
                <a:gd name="connsiteX9" fmla="*/ 6099048 w 6099048"/>
                <a:gd name="connsiteY9" fmla="*/ 27432 h 356616"/>
                <a:gd name="connsiteX10" fmla="*/ 6099048 w 6099048"/>
                <a:gd name="connsiteY10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1545336 w 6099048"/>
                <a:gd name="connsiteY5" fmla="*/ 0 h 356616"/>
                <a:gd name="connsiteX6" fmla="*/ 5678424 w 6099048"/>
                <a:gd name="connsiteY6" fmla="*/ 27432 h 356616"/>
                <a:gd name="connsiteX7" fmla="*/ 5687568 w 6099048"/>
                <a:gd name="connsiteY7" fmla="*/ 356616 h 356616"/>
                <a:gd name="connsiteX8" fmla="*/ 5897880 w 6099048"/>
                <a:gd name="connsiteY8" fmla="*/ 347472 h 356616"/>
                <a:gd name="connsiteX9" fmla="*/ 5888736 w 6099048"/>
                <a:gd name="connsiteY9" fmla="*/ 9144 h 356616"/>
                <a:gd name="connsiteX10" fmla="*/ 6099048 w 6099048"/>
                <a:gd name="connsiteY10" fmla="*/ 27432 h 356616"/>
                <a:gd name="connsiteX11" fmla="*/ 6099048 w 6099048"/>
                <a:gd name="connsiteY11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1581912 w 6099048"/>
                <a:gd name="connsiteY5" fmla="*/ 18288 h 356616"/>
                <a:gd name="connsiteX6" fmla="*/ 5678424 w 6099048"/>
                <a:gd name="connsiteY6" fmla="*/ 27432 h 356616"/>
                <a:gd name="connsiteX7" fmla="*/ 5687568 w 6099048"/>
                <a:gd name="connsiteY7" fmla="*/ 356616 h 356616"/>
                <a:gd name="connsiteX8" fmla="*/ 5897880 w 6099048"/>
                <a:gd name="connsiteY8" fmla="*/ 347472 h 356616"/>
                <a:gd name="connsiteX9" fmla="*/ 5888736 w 6099048"/>
                <a:gd name="connsiteY9" fmla="*/ 9144 h 356616"/>
                <a:gd name="connsiteX10" fmla="*/ 6099048 w 6099048"/>
                <a:gd name="connsiteY10" fmla="*/ 27432 h 356616"/>
                <a:gd name="connsiteX11" fmla="*/ 6099048 w 6099048"/>
                <a:gd name="connsiteY11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1581912 w 6099048"/>
                <a:gd name="connsiteY5" fmla="*/ 18288 h 356616"/>
                <a:gd name="connsiteX6" fmla="*/ 1892808 w 6099048"/>
                <a:gd name="connsiteY6" fmla="*/ 18288 h 356616"/>
                <a:gd name="connsiteX7" fmla="*/ 5678424 w 6099048"/>
                <a:gd name="connsiteY7" fmla="*/ 27432 h 356616"/>
                <a:gd name="connsiteX8" fmla="*/ 5687568 w 6099048"/>
                <a:gd name="connsiteY8" fmla="*/ 356616 h 356616"/>
                <a:gd name="connsiteX9" fmla="*/ 5897880 w 6099048"/>
                <a:gd name="connsiteY9" fmla="*/ 347472 h 356616"/>
                <a:gd name="connsiteX10" fmla="*/ 5888736 w 6099048"/>
                <a:gd name="connsiteY10" fmla="*/ 9144 h 356616"/>
                <a:gd name="connsiteX11" fmla="*/ 6099048 w 6099048"/>
                <a:gd name="connsiteY11" fmla="*/ 27432 h 356616"/>
                <a:gd name="connsiteX12" fmla="*/ 6099048 w 6099048"/>
                <a:gd name="connsiteY12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1581912 w 6099048"/>
                <a:gd name="connsiteY5" fmla="*/ 18288 h 356616"/>
                <a:gd name="connsiteX6" fmla="*/ 2203704 w 6099048"/>
                <a:gd name="connsiteY6" fmla="*/ 27432 h 356616"/>
                <a:gd name="connsiteX7" fmla="*/ 5678424 w 6099048"/>
                <a:gd name="connsiteY7" fmla="*/ 27432 h 356616"/>
                <a:gd name="connsiteX8" fmla="*/ 5687568 w 6099048"/>
                <a:gd name="connsiteY8" fmla="*/ 356616 h 356616"/>
                <a:gd name="connsiteX9" fmla="*/ 5897880 w 6099048"/>
                <a:gd name="connsiteY9" fmla="*/ 347472 h 356616"/>
                <a:gd name="connsiteX10" fmla="*/ 5888736 w 6099048"/>
                <a:gd name="connsiteY10" fmla="*/ 9144 h 356616"/>
                <a:gd name="connsiteX11" fmla="*/ 6099048 w 6099048"/>
                <a:gd name="connsiteY11" fmla="*/ 27432 h 356616"/>
                <a:gd name="connsiteX12" fmla="*/ 6099048 w 6099048"/>
                <a:gd name="connsiteY12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130552 w 6099048"/>
                <a:gd name="connsiteY5" fmla="*/ 18288 h 356616"/>
                <a:gd name="connsiteX6" fmla="*/ 2203704 w 6099048"/>
                <a:gd name="connsiteY6" fmla="*/ 27432 h 356616"/>
                <a:gd name="connsiteX7" fmla="*/ 5678424 w 6099048"/>
                <a:gd name="connsiteY7" fmla="*/ 27432 h 356616"/>
                <a:gd name="connsiteX8" fmla="*/ 5687568 w 6099048"/>
                <a:gd name="connsiteY8" fmla="*/ 356616 h 356616"/>
                <a:gd name="connsiteX9" fmla="*/ 5897880 w 6099048"/>
                <a:gd name="connsiteY9" fmla="*/ 347472 h 356616"/>
                <a:gd name="connsiteX10" fmla="*/ 5888736 w 6099048"/>
                <a:gd name="connsiteY10" fmla="*/ 9144 h 356616"/>
                <a:gd name="connsiteX11" fmla="*/ 6099048 w 6099048"/>
                <a:gd name="connsiteY11" fmla="*/ 27432 h 356616"/>
                <a:gd name="connsiteX12" fmla="*/ 6099048 w 6099048"/>
                <a:gd name="connsiteY12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130552 w 6099048"/>
                <a:gd name="connsiteY5" fmla="*/ 18288 h 356616"/>
                <a:gd name="connsiteX6" fmla="*/ 2203704 w 6099048"/>
                <a:gd name="connsiteY6" fmla="*/ 301752 h 356616"/>
                <a:gd name="connsiteX7" fmla="*/ 5678424 w 6099048"/>
                <a:gd name="connsiteY7" fmla="*/ 27432 h 356616"/>
                <a:gd name="connsiteX8" fmla="*/ 5687568 w 6099048"/>
                <a:gd name="connsiteY8" fmla="*/ 356616 h 356616"/>
                <a:gd name="connsiteX9" fmla="*/ 5897880 w 6099048"/>
                <a:gd name="connsiteY9" fmla="*/ 347472 h 356616"/>
                <a:gd name="connsiteX10" fmla="*/ 5888736 w 6099048"/>
                <a:gd name="connsiteY10" fmla="*/ 9144 h 356616"/>
                <a:gd name="connsiteX11" fmla="*/ 6099048 w 6099048"/>
                <a:gd name="connsiteY11" fmla="*/ 27432 h 356616"/>
                <a:gd name="connsiteX12" fmla="*/ 6099048 w 6099048"/>
                <a:gd name="connsiteY12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03704 w 6099048"/>
                <a:gd name="connsiteY6" fmla="*/ 301752 h 356616"/>
                <a:gd name="connsiteX7" fmla="*/ 5678424 w 6099048"/>
                <a:gd name="connsiteY7" fmla="*/ 27432 h 356616"/>
                <a:gd name="connsiteX8" fmla="*/ 5687568 w 6099048"/>
                <a:gd name="connsiteY8" fmla="*/ 356616 h 356616"/>
                <a:gd name="connsiteX9" fmla="*/ 5897880 w 6099048"/>
                <a:gd name="connsiteY9" fmla="*/ 347472 h 356616"/>
                <a:gd name="connsiteX10" fmla="*/ 5888736 w 6099048"/>
                <a:gd name="connsiteY10" fmla="*/ 9144 h 356616"/>
                <a:gd name="connsiteX11" fmla="*/ 6099048 w 6099048"/>
                <a:gd name="connsiteY11" fmla="*/ 27432 h 356616"/>
                <a:gd name="connsiteX12" fmla="*/ 6099048 w 6099048"/>
                <a:gd name="connsiteY12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03704 w 6099048"/>
                <a:gd name="connsiteY6" fmla="*/ 301752 h 356616"/>
                <a:gd name="connsiteX7" fmla="*/ 3364992 w 6099048"/>
                <a:gd name="connsiteY7" fmla="*/ 201168 h 356616"/>
                <a:gd name="connsiteX8" fmla="*/ 5678424 w 6099048"/>
                <a:gd name="connsiteY8" fmla="*/ 27432 h 356616"/>
                <a:gd name="connsiteX9" fmla="*/ 5687568 w 6099048"/>
                <a:gd name="connsiteY9" fmla="*/ 356616 h 356616"/>
                <a:gd name="connsiteX10" fmla="*/ 5897880 w 6099048"/>
                <a:gd name="connsiteY10" fmla="*/ 347472 h 356616"/>
                <a:gd name="connsiteX11" fmla="*/ 5888736 w 6099048"/>
                <a:gd name="connsiteY11" fmla="*/ 9144 h 356616"/>
                <a:gd name="connsiteX12" fmla="*/ 6099048 w 6099048"/>
                <a:gd name="connsiteY12" fmla="*/ 27432 h 356616"/>
                <a:gd name="connsiteX13" fmla="*/ 6099048 w 6099048"/>
                <a:gd name="connsiteY13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03704 w 6099048"/>
                <a:gd name="connsiteY6" fmla="*/ 301752 h 356616"/>
                <a:gd name="connsiteX7" fmla="*/ 2459736 w 6099048"/>
                <a:gd name="connsiteY7" fmla="*/ 347472 h 356616"/>
                <a:gd name="connsiteX8" fmla="*/ 5678424 w 6099048"/>
                <a:gd name="connsiteY8" fmla="*/ 27432 h 356616"/>
                <a:gd name="connsiteX9" fmla="*/ 5687568 w 6099048"/>
                <a:gd name="connsiteY9" fmla="*/ 356616 h 356616"/>
                <a:gd name="connsiteX10" fmla="*/ 5897880 w 6099048"/>
                <a:gd name="connsiteY10" fmla="*/ 347472 h 356616"/>
                <a:gd name="connsiteX11" fmla="*/ 5888736 w 6099048"/>
                <a:gd name="connsiteY11" fmla="*/ 9144 h 356616"/>
                <a:gd name="connsiteX12" fmla="*/ 6099048 w 6099048"/>
                <a:gd name="connsiteY12" fmla="*/ 27432 h 356616"/>
                <a:gd name="connsiteX13" fmla="*/ 6099048 w 6099048"/>
                <a:gd name="connsiteY13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03704 w 6099048"/>
                <a:gd name="connsiteY6" fmla="*/ 301752 h 356616"/>
                <a:gd name="connsiteX7" fmla="*/ 2459736 w 6099048"/>
                <a:gd name="connsiteY7" fmla="*/ 347472 h 356616"/>
                <a:gd name="connsiteX8" fmla="*/ 2816352 w 6099048"/>
                <a:gd name="connsiteY8" fmla="*/ 292608 h 356616"/>
                <a:gd name="connsiteX9" fmla="*/ 5678424 w 6099048"/>
                <a:gd name="connsiteY9" fmla="*/ 27432 h 356616"/>
                <a:gd name="connsiteX10" fmla="*/ 5687568 w 6099048"/>
                <a:gd name="connsiteY10" fmla="*/ 356616 h 356616"/>
                <a:gd name="connsiteX11" fmla="*/ 5897880 w 6099048"/>
                <a:gd name="connsiteY11" fmla="*/ 347472 h 356616"/>
                <a:gd name="connsiteX12" fmla="*/ 5888736 w 6099048"/>
                <a:gd name="connsiteY12" fmla="*/ 9144 h 356616"/>
                <a:gd name="connsiteX13" fmla="*/ 6099048 w 6099048"/>
                <a:gd name="connsiteY13" fmla="*/ 27432 h 356616"/>
                <a:gd name="connsiteX14" fmla="*/ 6099048 w 6099048"/>
                <a:gd name="connsiteY14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03704 w 6099048"/>
                <a:gd name="connsiteY6" fmla="*/ 301752 h 356616"/>
                <a:gd name="connsiteX7" fmla="*/ 2459736 w 6099048"/>
                <a:gd name="connsiteY7" fmla="*/ 347472 h 356616"/>
                <a:gd name="connsiteX8" fmla="*/ 2450592 w 6099048"/>
                <a:gd name="connsiteY8" fmla="*/ 27432 h 356616"/>
                <a:gd name="connsiteX9" fmla="*/ 5678424 w 6099048"/>
                <a:gd name="connsiteY9" fmla="*/ 27432 h 356616"/>
                <a:gd name="connsiteX10" fmla="*/ 5687568 w 6099048"/>
                <a:gd name="connsiteY10" fmla="*/ 356616 h 356616"/>
                <a:gd name="connsiteX11" fmla="*/ 5897880 w 6099048"/>
                <a:gd name="connsiteY11" fmla="*/ 347472 h 356616"/>
                <a:gd name="connsiteX12" fmla="*/ 5888736 w 6099048"/>
                <a:gd name="connsiteY12" fmla="*/ 9144 h 356616"/>
                <a:gd name="connsiteX13" fmla="*/ 6099048 w 6099048"/>
                <a:gd name="connsiteY13" fmla="*/ 27432 h 356616"/>
                <a:gd name="connsiteX14" fmla="*/ 6099048 w 6099048"/>
                <a:gd name="connsiteY14" fmla="*/ 27432 h 356616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5678424 w 6099048"/>
                <a:gd name="connsiteY9" fmla="*/ 27432 h 374904"/>
                <a:gd name="connsiteX10" fmla="*/ 5687568 w 6099048"/>
                <a:gd name="connsiteY10" fmla="*/ 356616 h 374904"/>
                <a:gd name="connsiteX11" fmla="*/ 5897880 w 6099048"/>
                <a:gd name="connsiteY11" fmla="*/ 347472 h 374904"/>
                <a:gd name="connsiteX12" fmla="*/ 5888736 w 6099048"/>
                <a:gd name="connsiteY12" fmla="*/ 9144 h 374904"/>
                <a:gd name="connsiteX13" fmla="*/ 6099048 w 6099048"/>
                <a:gd name="connsiteY13" fmla="*/ 27432 h 374904"/>
                <a:gd name="connsiteX14" fmla="*/ 6099048 w 6099048"/>
                <a:gd name="connsiteY14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51760 w 6099048"/>
                <a:gd name="connsiteY9" fmla="*/ 27432 h 374904"/>
                <a:gd name="connsiteX10" fmla="*/ 5678424 w 6099048"/>
                <a:gd name="connsiteY10" fmla="*/ 27432 h 374904"/>
                <a:gd name="connsiteX11" fmla="*/ 5687568 w 6099048"/>
                <a:gd name="connsiteY11" fmla="*/ 356616 h 374904"/>
                <a:gd name="connsiteX12" fmla="*/ 5897880 w 6099048"/>
                <a:gd name="connsiteY12" fmla="*/ 347472 h 374904"/>
                <a:gd name="connsiteX13" fmla="*/ 5888736 w 6099048"/>
                <a:gd name="connsiteY13" fmla="*/ 9144 h 374904"/>
                <a:gd name="connsiteX14" fmla="*/ 6099048 w 6099048"/>
                <a:gd name="connsiteY14" fmla="*/ 27432 h 374904"/>
                <a:gd name="connsiteX15" fmla="*/ 6099048 w 6099048"/>
                <a:gd name="connsiteY15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51760 w 6099048"/>
                <a:gd name="connsiteY9" fmla="*/ 27432 h 374904"/>
                <a:gd name="connsiteX10" fmla="*/ 2907792 w 6099048"/>
                <a:gd name="connsiteY10" fmla="*/ 27432 h 374904"/>
                <a:gd name="connsiteX11" fmla="*/ 5678424 w 6099048"/>
                <a:gd name="connsiteY11" fmla="*/ 27432 h 374904"/>
                <a:gd name="connsiteX12" fmla="*/ 5687568 w 6099048"/>
                <a:gd name="connsiteY12" fmla="*/ 356616 h 374904"/>
                <a:gd name="connsiteX13" fmla="*/ 5897880 w 6099048"/>
                <a:gd name="connsiteY13" fmla="*/ 347472 h 374904"/>
                <a:gd name="connsiteX14" fmla="*/ 5888736 w 6099048"/>
                <a:gd name="connsiteY14" fmla="*/ 9144 h 374904"/>
                <a:gd name="connsiteX15" fmla="*/ 6099048 w 6099048"/>
                <a:gd name="connsiteY15" fmla="*/ 27432 h 374904"/>
                <a:gd name="connsiteX16" fmla="*/ 6099048 w 6099048"/>
                <a:gd name="connsiteY16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70048 w 6099048"/>
                <a:gd name="connsiteY9" fmla="*/ 36576 h 374904"/>
                <a:gd name="connsiteX10" fmla="*/ 2907792 w 6099048"/>
                <a:gd name="connsiteY10" fmla="*/ 27432 h 374904"/>
                <a:gd name="connsiteX11" fmla="*/ 5678424 w 6099048"/>
                <a:gd name="connsiteY11" fmla="*/ 27432 h 374904"/>
                <a:gd name="connsiteX12" fmla="*/ 5687568 w 6099048"/>
                <a:gd name="connsiteY12" fmla="*/ 356616 h 374904"/>
                <a:gd name="connsiteX13" fmla="*/ 5897880 w 6099048"/>
                <a:gd name="connsiteY13" fmla="*/ 347472 h 374904"/>
                <a:gd name="connsiteX14" fmla="*/ 5888736 w 6099048"/>
                <a:gd name="connsiteY14" fmla="*/ 9144 h 374904"/>
                <a:gd name="connsiteX15" fmla="*/ 6099048 w 6099048"/>
                <a:gd name="connsiteY15" fmla="*/ 27432 h 374904"/>
                <a:gd name="connsiteX16" fmla="*/ 6099048 w 6099048"/>
                <a:gd name="connsiteY16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70048 w 6099048"/>
                <a:gd name="connsiteY9" fmla="*/ 36576 h 374904"/>
                <a:gd name="connsiteX10" fmla="*/ 2679192 w 6099048"/>
                <a:gd name="connsiteY10" fmla="*/ 329184 h 374904"/>
                <a:gd name="connsiteX11" fmla="*/ 5678424 w 6099048"/>
                <a:gd name="connsiteY11" fmla="*/ 27432 h 374904"/>
                <a:gd name="connsiteX12" fmla="*/ 5687568 w 6099048"/>
                <a:gd name="connsiteY12" fmla="*/ 356616 h 374904"/>
                <a:gd name="connsiteX13" fmla="*/ 5897880 w 6099048"/>
                <a:gd name="connsiteY13" fmla="*/ 347472 h 374904"/>
                <a:gd name="connsiteX14" fmla="*/ 5888736 w 6099048"/>
                <a:gd name="connsiteY14" fmla="*/ 9144 h 374904"/>
                <a:gd name="connsiteX15" fmla="*/ 6099048 w 6099048"/>
                <a:gd name="connsiteY15" fmla="*/ 27432 h 374904"/>
                <a:gd name="connsiteX16" fmla="*/ 6099048 w 6099048"/>
                <a:gd name="connsiteY16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70048 w 6099048"/>
                <a:gd name="connsiteY9" fmla="*/ 36576 h 374904"/>
                <a:gd name="connsiteX10" fmla="*/ 2679192 w 6099048"/>
                <a:gd name="connsiteY10" fmla="*/ 329184 h 374904"/>
                <a:gd name="connsiteX11" fmla="*/ 4142232 w 6099048"/>
                <a:gd name="connsiteY11" fmla="*/ 192024 h 374904"/>
                <a:gd name="connsiteX12" fmla="*/ 5678424 w 6099048"/>
                <a:gd name="connsiteY12" fmla="*/ 27432 h 374904"/>
                <a:gd name="connsiteX13" fmla="*/ 5687568 w 6099048"/>
                <a:gd name="connsiteY13" fmla="*/ 356616 h 374904"/>
                <a:gd name="connsiteX14" fmla="*/ 5897880 w 6099048"/>
                <a:gd name="connsiteY14" fmla="*/ 347472 h 374904"/>
                <a:gd name="connsiteX15" fmla="*/ 5888736 w 6099048"/>
                <a:gd name="connsiteY15" fmla="*/ 9144 h 374904"/>
                <a:gd name="connsiteX16" fmla="*/ 6099048 w 6099048"/>
                <a:gd name="connsiteY16" fmla="*/ 27432 h 374904"/>
                <a:gd name="connsiteX17" fmla="*/ 6099048 w 6099048"/>
                <a:gd name="connsiteY17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27432 h 374904"/>
                <a:gd name="connsiteX9" fmla="*/ 2670048 w 6099048"/>
                <a:gd name="connsiteY9" fmla="*/ 36576 h 374904"/>
                <a:gd name="connsiteX10" fmla="*/ 2679192 w 6099048"/>
                <a:gd name="connsiteY10" fmla="*/ 329184 h 374904"/>
                <a:gd name="connsiteX11" fmla="*/ 3054096 w 6099048"/>
                <a:gd name="connsiteY11" fmla="*/ 329184 h 374904"/>
                <a:gd name="connsiteX12" fmla="*/ 5678424 w 6099048"/>
                <a:gd name="connsiteY12" fmla="*/ 27432 h 374904"/>
                <a:gd name="connsiteX13" fmla="*/ 5687568 w 6099048"/>
                <a:gd name="connsiteY13" fmla="*/ 356616 h 374904"/>
                <a:gd name="connsiteX14" fmla="*/ 5897880 w 6099048"/>
                <a:gd name="connsiteY14" fmla="*/ 347472 h 374904"/>
                <a:gd name="connsiteX15" fmla="*/ 5888736 w 6099048"/>
                <a:gd name="connsiteY15" fmla="*/ 9144 h 374904"/>
                <a:gd name="connsiteX16" fmla="*/ 6099048 w 6099048"/>
                <a:gd name="connsiteY16" fmla="*/ 27432 h 374904"/>
                <a:gd name="connsiteX17" fmla="*/ 6099048 w 6099048"/>
                <a:gd name="connsiteY17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155448 h 374904"/>
                <a:gd name="connsiteX9" fmla="*/ 2670048 w 6099048"/>
                <a:gd name="connsiteY9" fmla="*/ 36576 h 374904"/>
                <a:gd name="connsiteX10" fmla="*/ 2679192 w 6099048"/>
                <a:gd name="connsiteY10" fmla="*/ 329184 h 374904"/>
                <a:gd name="connsiteX11" fmla="*/ 3054096 w 6099048"/>
                <a:gd name="connsiteY11" fmla="*/ 329184 h 374904"/>
                <a:gd name="connsiteX12" fmla="*/ 5678424 w 6099048"/>
                <a:gd name="connsiteY12" fmla="*/ 27432 h 374904"/>
                <a:gd name="connsiteX13" fmla="*/ 5687568 w 6099048"/>
                <a:gd name="connsiteY13" fmla="*/ 356616 h 374904"/>
                <a:gd name="connsiteX14" fmla="*/ 5897880 w 6099048"/>
                <a:gd name="connsiteY14" fmla="*/ 347472 h 374904"/>
                <a:gd name="connsiteX15" fmla="*/ 5888736 w 6099048"/>
                <a:gd name="connsiteY15" fmla="*/ 9144 h 374904"/>
                <a:gd name="connsiteX16" fmla="*/ 6099048 w 6099048"/>
                <a:gd name="connsiteY16" fmla="*/ 27432 h 374904"/>
                <a:gd name="connsiteX17" fmla="*/ 6099048 w 6099048"/>
                <a:gd name="connsiteY17" fmla="*/ 27432 h 374904"/>
                <a:gd name="connsiteX0" fmla="*/ 0 w 6099048"/>
                <a:gd name="connsiteY0" fmla="*/ 27432 h 374904"/>
                <a:gd name="connsiteX1" fmla="*/ 237744 w 6099048"/>
                <a:gd name="connsiteY1" fmla="*/ 36576 h 374904"/>
                <a:gd name="connsiteX2" fmla="*/ 219456 w 6099048"/>
                <a:gd name="connsiteY2" fmla="*/ 356616 h 374904"/>
                <a:gd name="connsiteX3" fmla="*/ 411480 w 6099048"/>
                <a:gd name="connsiteY3" fmla="*/ 338328 h 374904"/>
                <a:gd name="connsiteX4" fmla="*/ 374904 w 6099048"/>
                <a:gd name="connsiteY4" fmla="*/ 0 h 374904"/>
                <a:gd name="connsiteX5" fmla="*/ 2221992 w 6099048"/>
                <a:gd name="connsiteY5" fmla="*/ 18288 h 374904"/>
                <a:gd name="connsiteX6" fmla="*/ 2203704 w 6099048"/>
                <a:gd name="connsiteY6" fmla="*/ 374904 h 374904"/>
                <a:gd name="connsiteX7" fmla="*/ 2459736 w 6099048"/>
                <a:gd name="connsiteY7" fmla="*/ 347472 h 374904"/>
                <a:gd name="connsiteX8" fmla="*/ 2450592 w 6099048"/>
                <a:gd name="connsiteY8" fmla="*/ 155448 h 374904"/>
                <a:gd name="connsiteX9" fmla="*/ 2697480 w 6099048"/>
                <a:gd name="connsiteY9" fmla="*/ 155448 h 374904"/>
                <a:gd name="connsiteX10" fmla="*/ 2679192 w 6099048"/>
                <a:gd name="connsiteY10" fmla="*/ 329184 h 374904"/>
                <a:gd name="connsiteX11" fmla="*/ 3054096 w 6099048"/>
                <a:gd name="connsiteY11" fmla="*/ 329184 h 374904"/>
                <a:gd name="connsiteX12" fmla="*/ 5678424 w 6099048"/>
                <a:gd name="connsiteY12" fmla="*/ 27432 h 374904"/>
                <a:gd name="connsiteX13" fmla="*/ 5687568 w 6099048"/>
                <a:gd name="connsiteY13" fmla="*/ 356616 h 374904"/>
                <a:gd name="connsiteX14" fmla="*/ 5897880 w 6099048"/>
                <a:gd name="connsiteY14" fmla="*/ 347472 h 374904"/>
                <a:gd name="connsiteX15" fmla="*/ 5888736 w 6099048"/>
                <a:gd name="connsiteY15" fmla="*/ 9144 h 374904"/>
                <a:gd name="connsiteX16" fmla="*/ 6099048 w 6099048"/>
                <a:gd name="connsiteY16" fmla="*/ 27432 h 374904"/>
                <a:gd name="connsiteX17" fmla="*/ 6099048 w 6099048"/>
                <a:gd name="connsiteY17" fmla="*/ 27432 h 374904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50592 w 6099048"/>
                <a:gd name="connsiteY8" fmla="*/ 155448 h 356616"/>
                <a:gd name="connsiteX9" fmla="*/ 2697480 w 6099048"/>
                <a:gd name="connsiteY9" fmla="*/ 155448 h 356616"/>
                <a:gd name="connsiteX10" fmla="*/ 2679192 w 6099048"/>
                <a:gd name="connsiteY10" fmla="*/ 329184 h 356616"/>
                <a:gd name="connsiteX11" fmla="*/ 3054096 w 6099048"/>
                <a:gd name="connsiteY11" fmla="*/ 329184 h 356616"/>
                <a:gd name="connsiteX12" fmla="*/ 5678424 w 6099048"/>
                <a:gd name="connsiteY12" fmla="*/ 27432 h 356616"/>
                <a:gd name="connsiteX13" fmla="*/ 5687568 w 6099048"/>
                <a:gd name="connsiteY13" fmla="*/ 356616 h 356616"/>
                <a:gd name="connsiteX14" fmla="*/ 5897880 w 6099048"/>
                <a:gd name="connsiteY14" fmla="*/ 347472 h 356616"/>
                <a:gd name="connsiteX15" fmla="*/ 5888736 w 6099048"/>
                <a:gd name="connsiteY15" fmla="*/ 9144 h 356616"/>
                <a:gd name="connsiteX16" fmla="*/ 6099048 w 6099048"/>
                <a:gd name="connsiteY16" fmla="*/ 27432 h 356616"/>
                <a:gd name="connsiteX17" fmla="*/ 6099048 w 6099048"/>
                <a:gd name="connsiteY17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50592 w 6099048"/>
                <a:gd name="connsiteY8" fmla="*/ 155448 h 356616"/>
                <a:gd name="connsiteX9" fmla="*/ 2680812 w 6099048"/>
                <a:gd name="connsiteY9" fmla="*/ 155448 h 356616"/>
                <a:gd name="connsiteX10" fmla="*/ 2679192 w 6099048"/>
                <a:gd name="connsiteY10" fmla="*/ 329184 h 356616"/>
                <a:gd name="connsiteX11" fmla="*/ 3054096 w 6099048"/>
                <a:gd name="connsiteY11" fmla="*/ 329184 h 356616"/>
                <a:gd name="connsiteX12" fmla="*/ 5678424 w 6099048"/>
                <a:gd name="connsiteY12" fmla="*/ 27432 h 356616"/>
                <a:gd name="connsiteX13" fmla="*/ 5687568 w 6099048"/>
                <a:gd name="connsiteY13" fmla="*/ 356616 h 356616"/>
                <a:gd name="connsiteX14" fmla="*/ 5897880 w 6099048"/>
                <a:gd name="connsiteY14" fmla="*/ 347472 h 356616"/>
                <a:gd name="connsiteX15" fmla="*/ 5888736 w 6099048"/>
                <a:gd name="connsiteY15" fmla="*/ 9144 h 356616"/>
                <a:gd name="connsiteX16" fmla="*/ 6099048 w 6099048"/>
                <a:gd name="connsiteY16" fmla="*/ 27432 h 356616"/>
                <a:gd name="connsiteX17" fmla="*/ 6099048 w 6099048"/>
                <a:gd name="connsiteY17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50592 w 6099048"/>
                <a:gd name="connsiteY8" fmla="*/ 155448 h 356616"/>
                <a:gd name="connsiteX9" fmla="*/ 2680812 w 6099048"/>
                <a:gd name="connsiteY9" fmla="*/ 155448 h 356616"/>
                <a:gd name="connsiteX10" fmla="*/ 2707767 w 6099048"/>
                <a:gd name="connsiteY10" fmla="*/ 336328 h 356616"/>
                <a:gd name="connsiteX11" fmla="*/ 3054096 w 6099048"/>
                <a:gd name="connsiteY11" fmla="*/ 329184 h 356616"/>
                <a:gd name="connsiteX12" fmla="*/ 5678424 w 6099048"/>
                <a:gd name="connsiteY12" fmla="*/ 27432 h 356616"/>
                <a:gd name="connsiteX13" fmla="*/ 5687568 w 6099048"/>
                <a:gd name="connsiteY13" fmla="*/ 356616 h 356616"/>
                <a:gd name="connsiteX14" fmla="*/ 5897880 w 6099048"/>
                <a:gd name="connsiteY14" fmla="*/ 347472 h 356616"/>
                <a:gd name="connsiteX15" fmla="*/ 5888736 w 6099048"/>
                <a:gd name="connsiteY15" fmla="*/ 9144 h 356616"/>
                <a:gd name="connsiteX16" fmla="*/ 6099048 w 6099048"/>
                <a:gd name="connsiteY16" fmla="*/ 27432 h 356616"/>
                <a:gd name="connsiteX17" fmla="*/ 6099048 w 6099048"/>
                <a:gd name="connsiteY17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72024 w 6099048"/>
                <a:gd name="connsiteY8" fmla="*/ 155448 h 356616"/>
                <a:gd name="connsiteX9" fmla="*/ 2680812 w 6099048"/>
                <a:gd name="connsiteY9" fmla="*/ 155448 h 356616"/>
                <a:gd name="connsiteX10" fmla="*/ 2707767 w 6099048"/>
                <a:gd name="connsiteY10" fmla="*/ 336328 h 356616"/>
                <a:gd name="connsiteX11" fmla="*/ 3054096 w 6099048"/>
                <a:gd name="connsiteY11" fmla="*/ 329184 h 356616"/>
                <a:gd name="connsiteX12" fmla="*/ 5678424 w 6099048"/>
                <a:gd name="connsiteY12" fmla="*/ 27432 h 356616"/>
                <a:gd name="connsiteX13" fmla="*/ 5687568 w 6099048"/>
                <a:gd name="connsiteY13" fmla="*/ 356616 h 356616"/>
                <a:gd name="connsiteX14" fmla="*/ 5897880 w 6099048"/>
                <a:gd name="connsiteY14" fmla="*/ 347472 h 356616"/>
                <a:gd name="connsiteX15" fmla="*/ 5888736 w 6099048"/>
                <a:gd name="connsiteY15" fmla="*/ 9144 h 356616"/>
                <a:gd name="connsiteX16" fmla="*/ 6099048 w 6099048"/>
                <a:gd name="connsiteY16" fmla="*/ 27432 h 356616"/>
                <a:gd name="connsiteX17" fmla="*/ 6099048 w 6099048"/>
                <a:gd name="connsiteY17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72024 w 6099048"/>
                <a:gd name="connsiteY8" fmla="*/ 155448 h 356616"/>
                <a:gd name="connsiteX9" fmla="*/ 2680812 w 6099048"/>
                <a:gd name="connsiteY9" fmla="*/ 155448 h 356616"/>
                <a:gd name="connsiteX10" fmla="*/ 2691098 w 6099048"/>
                <a:gd name="connsiteY10" fmla="*/ 336328 h 356616"/>
                <a:gd name="connsiteX11" fmla="*/ 3054096 w 6099048"/>
                <a:gd name="connsiteY11" fmla="*/ 329184 h 356616"/>
                <a:gd name="connsiteX12" fmla="*/ 5678424 w 6099048"/>
                <a:gd name="connsiteY12" fmla="*/ 27432 h 356616"/>
                <a:gd name="connsiteX13" fmla="*/ 5687568 w 6099048"/>
                <a:gd name="connsiteY13" fmla="*/ 356616 h 356616"/>
                <a:gd name="connsiteX14" fmla="*/ 5897880 w 6099048"/>
                <a:gd name="connsiteY14" fmla="*/ 347472 h 356616"/>
                <a:gd name="connsiteX15" fmla="*/ 5888736 w 6099048"/>
                <a:gd name="connsiteY15" fmla="*/ 9144 h 356616"/>
                <a:gd name="connsiteX16" fmla="*/ 6099048 w 6099048"/>
                <a:gd name="connsiteY16" fmla="*/ 27432 h 356616"/>
                <a:gd name="connsiteX17" fmla="*/ 6099048 w 6099048"/>
                <a:gd name="connsiteY17" fmla="*/ 27432 h 356616"/>
                <a:gd name="connsiteX0" fmla="*/ 0 w 6099048"/>
                <a:gd name="connsiteY0" fmla="*/ 27432 h 356616"/>
                <a:gd name="connsiteX1" fmla="*/ 237744 w 6099048"/>
                <a:gd name="connsiteY1" fmla="*/ 36576 h 356616"/>
                <a:gd name="connsiteX2" fmla="*/ 219456 w 6099048"/>
                <a:gd name="connsiteY2" fmla="*/ 356616 h 356616"/>
                <a:gd name="connsiteX3" fmla="*/ 411480 w 6099048"/>
                <a:gd name="connsiteY3" fmla="*/ 338328 h 356616"/>
                <a:gd name="connsiteX4" fmla="*/ 374904 w 6099048"/>
                <a:gd name="connsiteY4" fmla="*/ 0 h 356616"/>
                <a:gd name="connsiteX5" fmla="*/ 2221992 w 6099048"/>
                <a:gd name="connsiteY5" fmla="*/ 18288 h 356616"/>
                <a:gd name="connsiteX6" fmla="*/ 2213229 w 6099048"/>
                <a:gd name="connsiteY6" fmla="*/ 346329 h 356616"/>
                <a:gd name="connsiteX7" fmla="*/ 2459736 w 6099048"/>
                <a:gd name="connsiteY7" fmla="*/ 347472 h 356616"/>
                <a:gd name="connsiteX8" fmla="*/ 2472024 w 6099048"/>
                <a:gd name="connsiteY8" fmla="*/ 155448 h 356616"/>
                <a:gd name="connsiteX9" fmla="*/ 2680812 w 6099048"/>
                <a:gd name="connsiteY9" fmla="*/ 155448 h 356616"/>
                <a:gd name="connsiteX10" fmla="*/ 2691098 w 6099048"/>
                <a:gd name="connsiteY10" fmla="*/ 336328 h 356616"/>
                <a:gd name="connsiteX11" fmla="*/ 3054096 w 6099048"/>
                <a:gd name="connsiteY11" fmla="*/ 329184 h 356616"/>
                <a:gd name="connsiteX12" fmla="*/ 3201162 w 6099048"/>
                <a:gd name="connsiteY12" fmla="*/ 302514 h 356616"/>
                <a:gd name="connsiteX13" fmla="*/ 5678424 w 6099048"/>
                <a:gd name="connsiteY13" fmla="*/ 27432 h 356616"/>
                <a:gd name="connsiteX14" fmla="*/ 5687568 w 6099048"/>
                <a:gd name="connsiteY14" fmla="*/ 356616 h 356616"/>
                <a:gd name="connsiteX15" fmla="*/ 5897880 w 6099048"/>
                <a:gd name="connsiteY15" fmla="*/ 347472 h 356616"/>
                <a:gd name="connsiteX16" fmla="*/ 5888736 w 6099048"/>
                <a:gd name="connsiteY16" fmla="*/ 9144 h 356616"/>
                <a:gd name="connsiteX17" fmla="*/ 6099048 w 6099048"/>
                <a:gd name="connsiteY17" fmla="*/ 27432 h 356616"/>
                <a:gd name="connsiteX18" fmla="*/ 6099048 w 6099048"/>
                <a:gd name="connsiteY18" fmla="*/ 27432 h 356616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5678424 w 6099048"/>
                <a:gd name="connsiteY13" fmla="*/ 27432 h 689864"/>
                <a:gd name="connsiteX14" fmla="*/ 5687568 w 6099048"/>
                <a:gd name="connsiteY14" fmla="*/ 356616 h 689864"/>
                <a:gd name="connsiteX15" fmla="*/ 5897880 w 6099048"/>
                <a:gd name="connsiteY15" fmla="*/ 347472 h 689864"/>
                <a:gd name="connsiteX16" fmla="*/ 5888736 w 6099048"/>
                <a:gd name="connsiteY16" fmla="*/ 9144 h 689864"/>
                <a:gd name="connsiteX17" fmla="*/ 6099048 w 6099048"/>
                <a:gd name="connsiteY17" fmla="*/ 27432 h 689864"/>
                <a:gd name="connsiteX18" fmla="*/ 6099048 w 6099048"/>
                <a:gd name="connsiteY18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302762 w 6099048"/>
                <a:gd name="connsiteY13" fmla="*/ 632714 h 689864"/>
                <a:gd name="connsiteX14" fmla="*/ 5678424 w 6099048"/>
                <a:gd name="connsiteY14" fmla="*/ 27432 h 689864"/>
                <a:gd name="connsiteX15" fmla="*/ 5687568 w 6099048"/>
                <a:gd name="connsiteY15" fmla="*/ 356616 h 689864"/>
                <a:gd name="connsiteX16" fmla="*/ 5897880 w 6099048"/>
                <a:gd name="connsiteY16" fmla="*/ 347472 h 689864"/>
                <a:gd name="connsiteX17" fmla="*/ 5888736 w 6099048"/>
                <a:gd name="connsiteY17" fmla="*/ 9144 h 689864"/>
                <a:gd name="connsiteX18" fmla="*/ 6099048 w 6099048"/>
                <a:gd name="connsiteY18" fmla="*/ 27432 h 689864"/>
                <a:gd name="connsiteX19" fmla="*/ 6099048 w 6099048"/>
                <a:gd name="connsiteY19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5678424 w 6099048"/>
                <a:gd name="connsiteY14" fmla="*/ 27432 h 689864"/>
                <a:gd name="connsiteX15" fmla="*/ 5687568 w 6099048"/>
                <a:gd name="connsiteY15" fmla="*/ 356616 h 689864"/>
                <a:gd name="connsiteX16" fmla="*/ 5897880 w 6099048"/>
                <a:gd name="connsiteY16" fmla="*/ 347472 h 689864"/>
                <a:gd name="connsiteX17" fmla="*/ 5888736 w 6099048"/>
                <a:gd name="connsiteY17" fmla="*/ 9144 h 689864"/>
                <a:gd name="connsiteX18" fmla="*/ 6099048 w 6099048"/>
                <a:gd name="connsiteY18" fmla="*/ 27432 h 689864"/>
                <a:gd name="connsiteX19" fmla="*/ 6099048 w 6099048"/>
                <a:gd name="connsiteY19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537712 w 6099048"/>
                <a:gd name="connsiteY14" fmla="*/ 632714 h 689864"/>
                <a:gd name="connsiteX15" fmla="*/ 5678424 w 6099048"/>
                <a:gd name="connsiteY15" fmla="*/ 27432 h 689864"/>
                <a:gd name="connsiteX16" fmla="*/ 5687568 w 6099048"/>
                <a:gd name="connsiteY16" fmla="*/ 356616 h 689864"/>
                <a:gd name="connsiteX17" fmla="*/ 5897880 w 6099048"/>
                <a:gd name="connsiteY17" fmla="*/ 347472 h 689864"/>
                <a:gd name="connsiteX18" fmla="*/ 5888736 w 6099048"/>
                <a:gd name="connsiteY18" fmla="*/ 9144 h 689864"/>
                <a:gd name="connsiteX19" fmla="*/ 6099048 w 6099048"/>
                <a:gd name="connsiteY19" fmla="*/ 27432 h 689864"/>
                <a:gd name="connsiteX20" fmla="*/ 6099048 w 6099048"/>
                <a:gd name="connsiteY20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5678424 w 6099048"/>
                <a:gd name="connsiteY15" fmla="*/ 27432 h 689864"/>
                <a:gd name="connsiteX16" fmla="*/ 5687568 w 6099048"/>
                <a:gd name="connsiteY16" fmla="*/ 356616 h 689864"/>
                <a:gd name="connsiteX17" fmla="*/ 5897880 w 6099048"/>
                <a:gd name="connsiteY17" fmla="*/ 347472 h 689864"/>
                <a:gd name="connsiteX18" fmla="*/ 5888736 w 6099048"/>
                <a:gd name="connsiteY18" fmla="*/ 9144 h 689864"/>
                <a:gd name="connsiteX19" fmla="*/ 6099048 w 6099048"/>
                <a:gd name="connsiteY19" fmla="*/ 27432 h 689864"/>
                <a:gd name="connsiteX20" fmla="*/ 6099048 w 6099048"/>
                <a:gd name="connsiteY20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836162 w 6099048"/>
                <a:gd name="connsiteY15" fmla="*/ 283464 h 689864"/>
                <a:gd name="connsiteX16" fmla="*/ 5678424 w 6099048"/>
                <a:gd name="connsiteY16" fmla="*/ 27432 h 689864"/>
                <a:gd name="connsiteX17" fmla="*/ 5687568 w 6099048"/>
                <a:gd name="connsiteY17" fmla="*/ 356616 h 689864"/>
                <a:gd name="connsiteX18" fmla="*/ 5897880 w 6099048"/>
                <a:gd name="connsiteY18" fmla="*/ 347472 h 689864"/>
                <a:gd name="connsiteX19" fmla="*/ 5888736 w 6099048"/>
                <a:gd name="connsiteY19" fmla="*/ 9144 h 689864"/>
                <a:gd name="connsiteX20" fmla="*/ 6099048 w 6099048"/>
                <a:gd name="connsiteY20" fmla="*/ 27432 h 689864"/>
                <a:gd name="connsiteX21" fmla="*/ 6099048 w 6099048"/>
                <a:gd name="connsiteY21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5678424 w 6099048"/>
                <a:gd name="connsiteY16" fmla="*/ 27432 h 689864"/>
                <a:gd name="connsiteX17" fmla="*/ 5687568 w 6099048"/>
                <a:gd name="connsiteY17" fmla="*/ 356616 h 689864"/>
                <a:gd name="connsiteX18" fmla="*/ 5897880 w 6099048"/>
                <a:gd name="connsiteY18" fmla="*/ 347472 h 689864"/>
                <a:gd name="connsiteX19" fmla="*/ 5888736 w 6099048"/>
                <a:gd name="connsiteY19" fmla="*/ 9144 h 689864"/>
                <a:gd name="connsiteX20" fmla="*/ 6099048 w 6099048"/>
                <a:gd name="connsiteY20" fmla="*/ 27432 h 689864"/>
                <a:gd name="connsiteX21" fmla="*/ 6099048 w 6099048"/>
                <a:gd name="connsiteY21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817112 w 6099048"/>
                <a:gd name="connsiteY16" fmla="*/ 289814 h 689864"/>
                <a:gd name="connsiteX17" fmla="*/ 5678424 w 6099048"/>
                <a:gd name="connsiteY17" fmla="*/ 27432 h 689864"/>
                <a:gd name="connsiteX18" fmla="*/ 5687568 w 6099048"/>
                <a:gd name="connsiteY18" fmla="*/ 356616 h 689864"/>
                <a:gd name="connsiteX19" fmla="*/ 5897880 w 6099048"/>
                <a:gd name="connsiteY19" fmla="*/ 347472 h 689864"/>
                <a:gd name="connsiteX20" fmla="*/ 5888736 w 6099048"/>
                <a:gd name="connsiteY20" fmla="*/ 9144 h 689864"/>
                <a:gd name="connsiteX21" fmla="*/ 6099048 w 6099048"/>
                <a:gd name="connsiteY21" fmla="*/ 27432 h 689864"/>
                <a:gd name="connsiteX22" fmla="*/ 6099048 w 6099048"/>
                <a:gd name="connsiteY22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5678424 w 6099048"/>
                <a:gd name="connsiteY17" fmla="*/ 27432 h 689864"/>
                <a:gd name="connsiteX18" fmla="*/ 5687568 w 6099048"/>
                <a:gd name="connsiteY18" fmla="*/ 356616 h 689864"/>
                <a:gd name="connsiteX19" fmla="*/ 5897880 w 6099048"/>
                <a:gd name="connsiteY19" fmla="*/ 347472 h 689864"/>
                <a:gd name="connsiteX20" fmla="*/ 5888736 w 6099048"/>
                <a:gd name="connsiteY20" fmla="*/ 9144 h 689864"/>
                <a:gd name="connsiteX21" fmla="*/ 6099048 w 6099048"/>
                <a:gd name="connsiteY21" fmla="*/ 27432 h 689864"/>
                <a:gd name="connsiteX22" fmla="*/ 6099048 w 6099048"/>
                <a:gd name="connsiteY22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906012 w 6099048"/>
                <a:gd name="connsiteY17" fmla="*/ 575564 h 689864"/>
                <a:gd name="connsiteX18" fmla="*/ 5678424 w 6099048"/>
                <a:gd name="connsiteY18" fmla="*/ 27432 h 689864"/>
                <a:gd name="connsiteX19" fmla="*/ 5687568 w 6099048"/>
                <a:gd name="connsiteY19" fmla="*/ 356616 h 689864"/>
                <a:gd name="connsiteX20" fmla="*/ 5897880 w 6099048"/>
                <a:gd name="connsiteY20" fmla="*/ 347472 h 689864"/>
                <a:gd name="connsiteX21" fmla="*/ 5888736 w 6099048"/>
                <a:gd name="connsiteY21" fmla="*/ 9144 h 689864"/>
                <a:gd name="connsiteX22" fmla="*/ 6099048 w 6099048"/>
                <a:gd name="connsiteY22" fmla="*/ 27432 h 689864"/>
                <a:gd name="connsiteX23" fmla="*/ 6099048 w 6099048"/>
                <a:gd name="connsiteY23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5678424 w 6099048"/>
                <a:gd name="connsiteY18" fmla="*/ 27432 h 689864"/>
                <a:gd name="connsiteX19" fmla="*/ 5687568 w 6099048"/>
                <a:gd name="connsiteY19" fmla="*/ 356616 h 689864"/>
                <a:gd name="connsiteX20" fmla="*/ 5897880 w 6099048"/>
                <a:gd name="connsiteY20" fmla="*/ 347472 h 689864"/>
                <a:gd name="connsiteX21" fmla="*/ 5888736 w 6099048"/>
                <a:gd name="connsiteY21" fmla="*/ 9144 h 689864"/>
                <a:gd name="connsiteX22" fmla="*/ 6099048 w 6099048"/>
                <a:gd name="connsiteY22" fmla="*/ 27432 h 689864"/>
                <a:gd name="connsiteX23" fmla="*/ 6099048 w 6099048"/>
                <a:gd name="connsiteY23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994912 w 6099048"/>
                <a:gd name="connsiteY18" fmla="*/ 600964 h 689864"/>
                <a:gd name="connsiteX19" fmla="*/ 5678424 w 6099048"/>
                <a:gd name="connsiteY19" fmla="*/ 27432 h 689864"/>
                <a:gd name="connsiteX20" fmla="*/ 5687568 w 6099048"/>
                <a:gd name="connsiteY20" fmla="*/ 356616 h 689864"/>
                <a:gd name="connsiteX21" fmla="*/ 5897880 w 6099048"/>
                <a:gd name="connsiteY21" fmla="*/ 347472 h 689864"/>
                <a:gd name="connsiteX22" fmla="*/ 5888736 w 6099048"/>
                <a:gd name="connsiteY22" fmla="*/ 9144 h 689864"/>
                <a:gd name="connsiteX23" fmla="*/ 6099048 w 6099048"/>
                <a:gd name="connsiteY23" fmla="*/ 27432 h 689864"/>
                <a:gd name="connsiteX24" fmla="*/ 6099048 w 6099048"/>
                <a:gd name="connsiteY24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728212 w 6099048"/>
                <a:gd name="connsiteY18" fmla="*/ 321564 h 689864"/>
                <a:gd name="connsiteX19" fmla="*/ 5678424 w 6099048"/>
                <a:gd name="connsiteY19" fmla="*/ 27432 h 689864"/>
                <a:gd name="connsiteX20" fmla="*/ 5687568 w 6099048"/>
                <a:gd name="connsiteY20" fmla="*/ 356616 h 689864"/>
                <a:gd name="connsiteX21" fmla="*/ 5897880 w 6099048"/>
                <a:gd name="connsiteY21" fmla="*/ 347472 h 689864"/>
                <a:gd name="connsiteX22" fmla="*/ 5888736 w 6099048"/>
                <a:gd name="connsiteY22" fmla="*/ 9144 h 689864"/>
                <a:gd name="connsiteX23" fmla="*/ 6099048 w 6099048"/>
                <a:gd name="connsiteY23" fmla="*/ 27432 h 689864"/>
                <a:gd name="connsiteX24" fmla="*/ 6099048 w 6099048"/>
                <a:gd name="connsiteY24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728212 w 6099048"/>
                <a:gd name="connsiteY18" fmla="*/ 321564 h 689864"/>
                <a:gd name="connsiteX19" fmla="*/ 4077462 w 6099048"/>
                <a:gd name="connsiteY19" fmla="*/ 264414 h 689864"/>
                <a:gd name="connsiteX20" fmla="*/ 5678424 w 6099048"/>
                <a:gd name="connsiteY20" fmla="*/ 27432 h 689864"/>
                <a:gd name="connsiteX21" fmla="*/ 5687568 w 6099048"/>
                <a:gd name="connsiteY21" fmla="*/ 356616 h 689864"/>
                <a:gd name="connsiteX22" fmla="*/ 5897880 w 6099048"/>
                <a:gd name="connsiteY22" fmla="*/ 347472 h 689864"/>
                <a:gd name="connsiteX23" fmla="*/ 5888736 w 6099048"/>
                <a:gd name="connsiteY23" fmla="*/ 9144 h 689864"/>
                <a:gd name="connsiteX24" fmla="*/ 6099048 w 6099048"/>
                <a:gd name="connsiteY24" fmla="*/ 27432 h 689864"/>
                <a:gd name="connsiteX25" fmla="*/ 6099048 w 6099048"/>
                <a:gd name="connsiteY25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728212 w 6099048"/>
                <a:gd name="connsiteY18" fmla="*/ 321564 h 689864"/>
                <a:gd name="connsiteX19" fmla="*/ 3906012 w 6099048"/>
                <a:gd name="connsiteY19" fmla="*/ 334264 h 689864"/>
                <a:gd name="connsiteX20" fmla="*/ 5678424 w 6099048"/>
                <a:gd name="connsiteY20" fmla="*/ 27432 h 689864"/>
                <a:gd name="connsiteX21" fmla="*/ 5687568 w 6099048"/>
                <a:gd name="connsiteY21" fmla="*/ 356616 h 689864"/>
                <a:gd name="connsiteX22" fmla="*/ 5897880 w 6099048"/>
                <a:gd name="connsiteY22" fmla="*/ 347472 h 689864"/>
                <a:gd name="connsiteX23" fmla="*/ 5888736 w 6099048"/>
                <a:gd name="connsiteY23" fmla="*/ 9144 h 689864"/>
                <a:gd name="connsiteX24" fmla="*/ 6099048 w 6099048"/>
                <a:gd name="connsiteY24" fmla="*/ 27432 h 689864"/>
                <a:gd name="connsiteX25" fmla="*/ 6099048 w 6099048"/>
                <a:gd name="connsiteY25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728212 w 6099048"/>
                <a:gd name="connsiteY18" fmla="*/ 321564 h 689864"/>
                <a:gd name="connsiteX19" fmla="*/ 3906012 w 6099048"/>
                <a:gd name="connsiteY19" fmla="*/ 334264 h 689864"/>
                <a:gd name="connsiteX20" fmla="*/ 4064762 w 6099048"/>
                <a:gd name="connsiteY20" fmla="*/ 296164 h 689864"/>
                <a:gd name="connsiteX21" fmla="*/ 5678424 w 6099048"/>
                <a:gd name="connsiteY21" fmla="*/ 27432 h 689864"/>
                <a:gd name="connsiteX22" fmla="*/ 5687568 w 6099048"/>
                <a:gd name="connsiteY22" fmla="*/ 356616 h 689864"/>
                <a:gd name="connsiteX23" fmla="*/ 5897880 w 6099048"/>
                <a:gd name="connsiteY23" fmla="*/ 347472 h 689864"/>
                <a:gd name="connsiteX24" fmla="*/ 5888736 w 6099048"/>
                <a:gd name="connsiteY24" fmla="*/ 9144 h 689864"/>
                <a:gd name="connsiteX25" fmla="*/ 6099048 w 6099048"/>
                <a:gd name="connsiteY25" fmla="*/ 27432 h 689864"/>
                <a:gd name="connsiteX26" fmla="*/ 6099048 w 6099048"/>
                <a:gd name="connsiteY26" fmla="*/ 27432 h 689864"/>
                <a:gd name="connsiteX0" fmla="*/ 0 w 6099048"/>
                <a:gd name="connsiteY0" fmla="*/ 27432 h 689864"/>
                <a:gd name="connsiteX1" fmla="*/ 237744 w 6099048"/>
                <a:gd name="connsiteY1" fmla="*/ 36576 h 689864"/>
                <a:gd name="connsiteX2" fmla="*/ 219456 w 6099048"/>
                <a:gd name="connsiteY2" fmla="*/ 356616 h 689864"/>
                <a:gd name="connsiteX3" fmla="*/ 411480 w 6099048"/>
                <a:gd name="connsiteY3" fmla="*/ 338328 h 689864"/>
                <a:gd name="connsiteX4" fmla="*/ 374904 w 6099048"/>
                <a:gd name="connsiteY4" fmla="*/ 0 h 689864"/>
                <a:gd name="connsiteX5" fmla="*/ 2221992 w 6099048"/>
                <a:gd name="connsiteY5" fmla="*/ 18288 h 689864"/>
                <a:gd name="connsiteX6" fmla="*/ 2213229 w 6099048"/>
                <a:gd name="connsiteY6" fmla="*/ 346329 h 689864"/>
                <a:gd name="connsiteX7" fmla="*/ 2459736 w 6099048"/>
                <a:gd name="connsiteY7" fmla="*/ 347472 h 689864"/>
                <a:gd name="connsiteX8" fmla="*/ 2472024 w 6099048"/>
                <a:gd name="connsiteY8" fmla="*/ 155448 h 689864"/>
                <a:gd name="connsiteX9" fmla="*/ 2680812 w 6099048"/>
                <a:gd name="connsiteY9" fmla="*/ 155448 h 689864"/>
                <a:gd name="connsiteX10" fmla="*/ 2691098 w 6099048"/>
                <a:gd name="connsiteY10" fmla="*/ 336328 h 689864"/>
                <a:gd name="connsiteX11" fmla="*/ 3054096 w 6099048"/>
                <a:gd name="connsiteY11" fmla="*/ 329184 h 689864"/>
                <a:gd name="connsiteX12" fmla="*/ 3042412 w 6099048"/>
                <a:gd name="connsiteY12" fmla="*/ 689864 h 689864"/>
                <a:gd name="connsiteX13" fmla="*/ 3283712 w 6099048"/>
                <a:gd name="connsiteY13" fmla="*/ 689864 h 689864"/>
                <a:gd name="connsiteX14" fmla="*/ 3264662 w 6099048"/>
                <a:gd name="connsiteY14" fmla="*/ 346964 h 689864"/>
                <a:gd name="connsiteX15" fmla="*/ 3537712 w 6099048"/>
                <a:gd name="connsiteY15" fmla="*/ 334264 h 689864"/>
                <a:gd name="connsiteX16" fmla="*/ 3544062 w 6099048"/>
                <a:gd name="connsiteY16" fmla="*/ 683514 h 689864"/>
                <a:gd name="connsiteX17" fmla="*/ 3759962 w 6099048"/>
                <a:gd name="connsiteY17" fmla="*/ 677164 h 689864"/>
                <a:gd name="connsiteX18" fmla="*/ 3728212 w 6099048"/>
                <a:gd name="connsiteY18" fmla="*/ 321564 h 689864"/>
                <a:gd name="connsiteX19" fmla="*/ 3906012 w 6099048"/>
                <a:gd name="connsiteY19" fmla="*/ 334264 h 689864"/>
                <a:gd name="connsiteX20" fmla="*/ 3906012 w 6099048"/>
                <a:gd name="connsiteY20" fmla="*/ 35814 h 689864"/>
                <a:gd name="connsiteX21" fmla="*/ 5678424 w 6099048"/>
                <a:gd name="connsiteY21" fmla="*/ 27432 h 689864"/>
                <a:gd name="connsiteX22" fmla="*/ 5687568 w 6099048"/>
                <a:gd name="connsiteY22" fmla="*/ 356616 h 689864"/>
                <a:gd name="connsiteX23" fmla="*/ 5897880 w 6099048"/>
                <a:gd name="connsiteY23" fmla="*/ 347472 h 689864"/>
                <a:gd name="connsiteX24" fmla="*/ 5888736 w 6099048"/>
                <a:gd name="connsiteY24" fmla="*/ 9144 h 689864"/>
                <a:gd name="connsiteX25" fmla="*/ 6099048 w 6099048"/>
                <a:gd name="connsiteY25" fmla="*/ 27432 h 689864"/>
                <a:gd name="connsiteX26" fmla="*/ 6099048 w 6099048"/>
                <a:gd name="connsiteY26" fmla="*/ 27432 h 68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048" h="689864">
                  <a:moveTo>
                    <a:pt x="0" y="27432"/>
                  </a:moveTo>
                  <a:lnTo>
                    <a:pt x="237744" y="36576"/>
                  </a:lnTo>
                  <a:lnTo>
                    <a:pt x="219456" y="356616"/>
                  </a:lnTo>
                  <a:lnTo>
                    <a:pt x="411480" y="338328"/>
                  </a:lnTo>
                  <a:lnTo>
                    <a:pt x="374904" y="0"/>
                  </a:lnTo>
                  <a:lnTo>
                    <a:pt x="2221992" y="18288"/>
                  </a:lnTo>
                  <a:lnTo>
                    <a:pt x="2213229" y="346329"/>
                  </a:lnTo>
                  <a:lnTo>
                    <a:pt x="2459736" y="347472"/>
                  </a:lnTo>
                  <a:lnTo>
                    <a:pt x="2472024" y="155448"/>
                  </a:lnTo>
                  <a:lnTo>
                    <a:pt x="2680812" y="155448"/>
                  </a:lnTo>
                  <a:lnTo>
                    <a:pt x="2691098" y="336328"/>
                  </a:lnTo>
                  <a:lnTo>
                    <a:pt x="3054096" y="329184"/>
                  </a:lnTo>
                  <a:lnTo>
                    <a:pt x="3042412" y="689864"/>
                  </a:lnTo>
                  <a:lnTo>
                    <a:pt x="3283712" y="689864"/>
                  </a:lnTo>
                  <a:lnTo>
                    <a:pt x="3264662" y="346964"/>
                  </a:lnTo>
                  <a:lnTo>
                    <a:pt x="3537712" y="334264"/>
                  </a:lnTo>
                  <a:lnTo>
                    <a:pt x="3544062" y="683514"/>
                  </a:lnTo>
                  <a:lnTo>
                    <a:pt x="3759962" y="677164"/>
                  </a:lnTo>
                  <a:lnTo>
                    <a:pt x="3728212" y="321564"/>
                  </a:lnTo>
                  <a:lnTo>
                    <a:pt x="3906012" y="334264"/>
                  </a:lnTo>
                  <a:lnTo>
                    <a:pt x="3906012" y="35814"/>
                  </a:lnTo>
                  <a:lnTo>
                    <a:pt x="5678424" y="27432"/>
                  </a:lnTo>
                  <a:lnTo>
                    <a:pt x="5687568" y="356616"/>
                  </a:lnTo>
                  <a:lnTo>
                    <a:pt x="5897880" y="347472"/>
                  </a:lnTo>
                  <a:lnTo>
                    <a:pt x="5888736" y="9144"/>
                  </a:lnTo>
                  <a:lnTo>
                    <a:pt x="6099048" y="27432"/>
                  </a:lnTo>
                  <a:lnTo>
                    <a:pt x="6099048" y="27432"/>
                  </a:lnTo>
                </a:path>
              </a:pathLst>
            </a:custGeom>
            <a:ln w="381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FFB1F8-4BBA-29B6-A6B0-993F64882756}"/>
                </a:ext>
              </a:extLst>
            </p:cNvPr>
            <p:cNvSpPr/>
            <p:nvPr/>
          </p:nvSpPr>
          <p:spPr>
            <a:xfrm>
              <a:off x="5283660" y="2141219"/>
              <a:ext cx="259080" cy="25146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0D7B1E-6F4D-46D1-83EC-D355B0CBA8D4}"/>
                </a:ext>
              </a:extLst>
            </p:cNvPr>
            <p:cNvSpPr/>
            <p:nvPr/>
          </p:nvSpPr>
          <p:spPr>
            <a:xfrm>
              <a:off x="5283660" y="2432049"/>
              <a:ext cx="259080" cy="25146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59B9AA-1FB9-C887-AC52-51AB372FD44B}"/>
                </a:ext>
              </a:extLst>
            </p:cNvPr>
            <p:cNvCxnSpPr/>
            <p:nvPr/>
          </p:nvCxnSpPr>
          <p:spPr>
            <a:xfrm>
              <a:off x="5400675" y="321961"/>
              <a:ext cx="0" cy="387096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7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2B1DFFFA-77F7-6470-4152-E8498A5F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3" t="26161" r="17249" b="28926"/>
          <a:stretch/>
        </p:blipFill>
        <p:spPr>
          <a:xfrm rot="10800000">
            <a:off x="2205041" y="394796"/>
            <a:ext cx="3890959" cy="37026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94402C-A798-9CF5-588F-90C2A16F85F2}"/>
              </a:ext>
            </a:extLst>
          </p:cNvPr>
          <p:cNvSpPr/>
          <p:nvPr/>
        </p:nvSpPr>
        <p:spPr>
          <a:xfrm>
            <a:off x="3733659" y="2194559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9847B-1195-A136-C31E-8D98B7428DA2}"/>
              </a:ext>
            </a:extLst>
          </p:cNvPr>
          <p:cNvSpPr/>
          <p:nvPr/>
        </p:nvSpPr>
        <p:spPr>
          <a:xfrm>
            <a:off x="3733659" y="2485389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36CFE3E7-A28D-C25D-4866-B9DB928F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9" t="34612" r="14766" b="21946"/>
          <a:stretch/>
        </p:blipFill>
        <p:spPr>
          <a:xfrm rot="10800000" flipH="1">
            <a:off x="6096000" y="408967"/>
            <a:ext cx="3977640" cy="36885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909960-F01F-E5E8-30AA-099C6ABD55A4}"/>
              </a:ext>
            </a:extLst>
          </p:cNvPr>
          <p:cNvSpPr/>
          <p:nvPr/>
        </p:nvSpPr>
        <p:spPr>
          <a:xfrm>
            <a:off x="7558899" y="2359659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AFF297-2C86-223C-584F-40FF09D61934}"/>
              </a:ext>
            </a:extLst>
          </p:cNvPr>
          <p:cNvSpPr/>
          <p:nvPr/>
        </p:nvSpPr>
        <p:spPr>
          <a:xfrm>
            <a:off x="7558899" y="2650489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88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50CB-2111-13D4-F6A9-C38EFA56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55A35-6727-E6BD-54F2-93FEF497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175"/>
            <a:ext cx="12192000" cy="437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438C0-7DE6-AA83-3B16-6AD83215E01E}"/>
              </a:ext>
            </a:extLst>
          </p:cNvPr>
          <p:cNvSpPr txBox="1"/>
          <p:nvPr/>
        </p:nvSpPr>
        <p:spPr>
          <a:xfrm>
            <a:off x="212501" y="212501"/>
            <a:ext cx="209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</a:t>
            </a:r>
            <a:r>
              <a:rPr lang="en-SG" sz="2400" dirty="0" err="1"/>
              <a:t>Farside</a:t>
            </a:r>
            <a:r>
              <a:rPr lang="en-SG" sz="2400" dirty="0"/>
              <a:t> Pad 6</a:t>
            </a:r>
            <a:endParaRPr lang="en-SG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A6657E-ABC6-8B12-013D-0F09EA85C137}"/>
              </a:ext>
            </a:extLst>
          </p:cNvPr>
          <p:cNvCxnSpPr/>
          <p:nvPr/>
        </p:nvCxnSpPr>
        <p:spPr>
          <a:xfrm>
            <a:off x="8831580" y="1493520"/>
            <a:ext cx="0" cy="38709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B502BA41-0365-3258-57CD-E2A4DE91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t="16111" r="15907" b="28177"/>
          <a:stretch/>
        </p:blipFill>
        <p:spPr>
          <a:xfrm rot="10800000">
            <a:off x="3641269" y="1615440"/>
            <a:ext cx="3651069" cy="43186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66744C-3F58-4CD6-C1D1-3F951EB4EBA9}"/>
              </a:ext>
            </a:extLst>
          </p:cNvPr>
          <p:cNvCxnSpPr/>
          <p:nvPr/>
        </p:nvCxnSpPr>
        <p:spPr>
          <a:xfrm>
            <a:off x="8983980" y="1493520"/>
            <a:ext cx="0" cy="38709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0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A0334-BFFC-F41B-7FD0-E90601A1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icroscope&#10;&#10;AI-generated content may be incorrect.">
            <a:extLst>
              <a:ext uri="{FF2B5EF4-FFF2-40B4-BE49-F238E27FC236}">
                <a16:creationId xmlns:a16="http://schemas.microsoft.com/office/drawing/2014/main" id="{237D7A94-6A5B-09BC-1742-748F7F5CA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t="16111" r="15907" b="28177"/>
          <a:stretch/>
        </p:blipFill>
        <p:spPr>
          <a:xfrm rot="10800000">
            <a:off x="3839630" y="186897"/>
            <a:ext cx="3651069" cy="43186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DAB93-3A3D-BBCB-CFF2-A4B558A4EF45}"/>
              </a:ext>
            </a:extLst>
          </p:cNvPr>
          <p:cNvGrpSpPr/>
          <p:nvPr/>
        </p:nvGrpSpPr>
        <p:grpSpPr>
          <a:xfrm>
            <a:off x="2251768" y="5684282"/>
            <a:ext cx="7558724" cy="952500"/>
            <a:chOff x="2271076" y="5461000"/>
            <a:chExt cx="7558724" cy="952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785BCA-B420-D8CB-7BBC-A6A8DFA8C160}"/>
                </a:ext>
              </a:extLst>
            </p:cNvPr>
            <p:cNvSpPr/>
            <p:nvPr/>
          </p:nvSpPr>
          <p:spPr>
            <a:xfrm>
              <a:off x="2271076" y="5778500"/>
              <a:ext cx="7558724" cy="3175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1DDC47-FC06-0519-74D3-D4E5DC5048CE}"/>
                </a:ext>
              </a:extLst>
            </p:cNvPr>
            <p:cNvSpPr/>
            <p:nvPr/>
          </p:nvSpPr>
          <p:spPr>
            <a:xfrm>
              <a:off x="2271076" y="6096000"/>
              <a:ext cx="7558724" cy="3175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0C2B5B-DA60-E72B-041E-47AF24D39047}"/>
                </a:ext>
              </a:extLst>
            </p:cNvPr>
            <p:cNvSpPr/>
            <p:nvPr/>
          </p:nvSpPr>
          <p:spPr>
            <a:xfrm>
              <a:off x="4762714" y="5943600"/>
              <a:ext cx="2356144" cy="1524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F3894B-A636-CD95-4DEC-8949ABE2540E}"/>
                </a:ext>
              </a:extLst>
            </p:cNvPr>
            <p:cNvSpPr/>
            <p:nvPr/>
          </p:nvSpPr>
          <p:spPr>
            <a:xfrm>
              <a:off x="3025140" y="54610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98BF89-A350-E4C2-0204-0FBAAB6CA104}"/>
                </a:ext>
              </a:extLst>
            </p:cNvPr>
            <p:cNvSpPr/>
            <p:nvPr/>
          </p:nvSpPr>
          <p:spPr>
            <a:xfrm>
              <a:off x="8862060" y="54610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237FD-092D-1BA4-CBD2-0CF306E7E141}"/>
                </a:ext>
              </a:extLst>
            </p:cNvPr>
            <p:cNvSpPr/>
            <p:nvPr/>
          </p:nvSpPr>
          <p:spPr>
            <a:xfrm>
              <a:off x="5006340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9AE0D5-FE43-CF60-2C79-6269C40B704C}"/>
                </a:ext>
              </a:extLst>
            </p:cNvPr>
            <p:cNvSpPr/>
            <p:nvPr/>
          </p:nvSpPr>
          <p:spPr>
            <a:xfrm>
              <a:off x="5490210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572436-9ABA-2B8F-2582-678FD76C7B9D}"/>
                </a:ext>
              </a:extLst>
            </p:cNvPr>
            <p:cNvSpPr/>
            <p:nvPr/>
          </p:nvSpPr>
          <p:spPr>
            <a:xfrm>
              <a:off x="6048756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4C0C1A-3214-0C41-B271-3A5F895DC70C}"/>
                </a:ext>
              </a:extLst>
            </p:cNvPr>
            <p:cNvSpPr/>
            <p:nvPr/>
          </p:nvSpPr>
          <p:spPr>
            <a:xfrm>
              <a:off x="6532626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FA0CE8-B6C4-449E-2E8D-A72E6118C949}"/>
                </a:ext>
              </a:extLst>
            </p:cNvPr>
            <p:cNvSpPr/>
            <p:nvPr/>
          </p:nvSpPr>
          <p:spPr>
            <a:xfrm>
              <a:off x="3401568" y="5461000"/>
              <a:ext cx="5294376" cy="3175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BC7F96-7F1D-7AF5-A885-019FD42AEDAA}"/>
              </a:ext>
            </a:extLst>
          </p:cNvPr>
          <p:cNvSpPr txBox="1"/>
          <p:nvPr/>
        </p:nvSpPr>
        <p:spPr>
          <a:xfrm>
            <a:off x="4044062" y="453644"/>
            <a:ext cx="3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S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5E25C-B0E1-D586-0CB4-60AA94F3CD2D}"/>
              </a:ext>
            </a:extLst>
          </p:cNvPr>
          <p:cNvGrpSpPr/>
          <p:nvPr/>
        </p:nvGrpSpPr>
        <p:grpSpPr>
          <a:xfrm rot="10800000">
            <a:off x="2234874" y="4731782"/>
            <a:ext cx="7575618" cy="952500"/>
            <a:chOff x="1921160" y="5461000"/>
            <a:chExt cx="7575618" cy="9525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D64976-B88D-CD54-3952-55245E122137}"/>
                </a:ext>
              </a:extLst>
            </p:cNvPr>
            <p:cNvSpPr/>
            <p:nvPr/>
          </p:nvSpPr>
          <p:spPr>
            <a:xfrm>
              <a:off x="1921160" y="5778500"/>
              <a:ext cx="7575618" cy="3175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E4E643-9DE3-746F-B39B-D5E56F7A936B}"/>
                </a:ext>
              </a:extLst>
            </p:cNvPr>
            <p:cNvSpPr/>
            <p:nvPr/>
          </p:nvSpPr>
          <p:spPr>
            <a:xfrm>
              <a:off x="1921160" y="6096000"/>
              <a:ext cx="7575618" cy="3175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95D402-4384-224F-427A-976977B9FB29}"/>
                </a:ext>
              </a:extLst>
            </p:cNvPr>
            <p:cNvSpPr/>
            <p:nvPr/>
          </p:nvSpPr>
          <p:spPr>
            <a:xfrm>
              <a:off x="4762714" y="5943600"/>
              <a:ext cx="2356144" cy="1524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FDCFE6-16EE-9263-D8F1-96F512BB0AF7}"/>
                </a:ext>
              </a:extLst>
            </p:cNvPr>
            <p:cNvSpPr/>
            <p:nvPr/>
          </p:nvSpPr>
          <p:spPr>
            <a:xfrm>
              <a:off x="2679096" y="54610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5923A2-9D28-CDF0-455F-BBBDA386E648}"/>
                </a:ext>
              </a:extLst>
            </p:cNvPr>
            <p:cNvSpPr/>
            <p:nvPr/>
          </p:nvSpPr>
          <p:spPr>
            <a:xfrm>
              <a:off x="8515508" y="5470783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FD933F-8F85-87A2-ED72-CF3DAB97CFAB}"/>
                </a:ext>
              </a:extLst>
            </p:cNvPr>
            <p:cNvSpPr/>
            <p:nvPr/>
          </p:nvSpPr>
          <p:spPr>
            <a:xfrm>
              <a:off x="5006340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9E268-3540-A4A3-1BDA-88CAC9BF47BA}"/>
                </a:ext>
              </a:extLst>
            </p:cNvPr>
            <p:cNvSpPr/>
            <p:nvPr/>
          </p:nvSpPr>
          <p:spPr>
            <a:xfrm>
              <a:off x="5490210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B55050-FB10-ADE8-1FE6-08FADFFE6EE7}"/>
                </a:ext>
              </a:extLst>
            </p:cNvPr>
            <p:cNvSpPr/>
            <p:nvPr/>
          </p:nvSpPr>
          <p:spPr>
            <a:xfrm>
              <a:off x="6048756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8C575B-8F58-B747-BA0C-FA021D8BF56E}"/>
                </a:ext>
              </a:extLst>
            </p:cNvPr>
            <p:cNvSpPr/>
            <p:nvPr/>
          </p:nvSpPr>
          <p:spPr>
            <a:xfrm>
              <a:off x="6532626" y="5626100"/>
              <a:ext cx="210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790708-B0B5-3CAC-5B86-92941742F177}"/>
                </a:ext>
              </a:extLst>
            </p:cNvPr>
            <p:cNvSpPr/>
            <p:nvPr/>
          </p:nvSpPr>
          <p:spPr>
            <a:xfrm>
              <a:off x="3055016" y="5461000"/>
              <a:ext cx="5294884" cy="3175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DE990D8-9B8F-D8BD-CF14-B108EB788DBC}"/>
              </a:ext>
            </a:extLst>
          </p:cNvPr>
          <p:cNvSpPr txBox="1"/>
          <p:nvPr/>
        </p:nvSpPr>
        <p:spPr>
          <a:xfrm>
            <a:off x="2248404" y="5982216"/>
            <a:ext cx="3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S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E2A299-0056-28F3-71F1-FF12E09E8817}"/>
              </a:ext>
            </a:extLst>
          </p:cNvPr>
          <p:cNvSpPr txBox="1"/>
          <p:nvPr/>
        </p:nvSpPr>
        <p:spPr>
          <a:xfrm>
            <a:off x="2234874" y="5023367"/>
            <a:ext cx="3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SG" dirty="0"/>
          </a:p>
        </p:txBody>
      </p:sp>
      <p:pic>
        <p:nvPicPr>
          <p:cNvPr id="19" name="Picture 18" descr="A close-up of a microscope&#10;&#10;AI-generated content may be incorrect.">
            <a:extLst>
              <a:ext uri="{FF2B5EF4-FFF2-40B4-BE49-F238E27FC236}">
                <a16:creationId xmlns:a16="http://schemas.microsoft.com/office/drawing/2014/main" id="{FDC58AE4-CE16-B323-89FC-C7A5A96D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t="34533" r="25572" b="18092"/>
          <a:stretch/>
        </p:blipFill>
        <p:spPr>
          <a:xfrm flipH="1">
            <a:off x="7575287" y="221218"/>
            <a:ext cx="3930913" cy="41907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B31018-2B21-EC69-97CA-E217A87FC16A}"/>
              </a:ext>
            </a:extLst>
          </p:cNvPr>
          <p:cNvSpPr txBox="1"/>
          <p:nvPr/>
        </p:nvSpPr>
        <p:spPr>
          <a:xfrm>
            <a:off x="7935022" y="453644"/>
            <a:ext cx="3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SG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2C5771-F257-4AE1-FB08-BA904A108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26" y="110822"/>
            <a:ext cx="3305636" cy="4475168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F0DD539-CB01-11E4-D563-F2C1BEDDDD5A}"/>
              </a:ext>
            </a:extLst>
          </p:cNvPr>
          <p:cNvSpPr/>
          <p:nvPr/>
        </p:nvSpPr>
        <p:spPr>
          <a:xfrm>
            <a:off x="2995612" y="5674518"/>
            <a:ext cx="6986588" cy="783431"/>
          </a:xfrm>
          <a:custGeom>
            <a:avLst/>
            <a:gdLst>
              <a:gd name="connsiteX0" fmla="*/ 0 w 6981825"/>
              <a:gd name="connsiteY0" fmla="*/ 9525 h 781050"/>
              <a:gd name="connsiteX1" fmla="*/ 247650 w 6981825"/>
              <a:gd name="connsiteY1" fmla="*/ 0 h 781050"/>
              <a:gd name="connsiteX2" fmla="*/ 228600 w 6981825"/>
              <a:gd name="connsiteY2" fmla="*/ 361950 h 781050"/>
              <a:gd name="connsiteX3" fmla="*/ 400050 w 6981825"/>
              <a:gd name="connsiteY3" fmla="*/ 323850 h 781050"/>
              <a:gd name="connsiteX4" fmla="*/ 390525 w 6981825"/>
              <a:gd name="connsiteY4" fmla="*/ 19050 h 781050"/>
              <a:gd name="connsiteX5" fmla="*/ 1743075 w 6981825"/>
              <a:gd name="connsiteY5" fmla="*/ 19050 h 781050"/>
              <a:gd name="connsiteX6" fmla="*/ 1743075 w 6981825"/>
              <a:gd name="connsiteY6" fmla="*/ 314325 h 781050"/>
              <a:gd name="connsiteX7" fmla="*/ 1990725 w 6981825"/>
              <a:gd name="connsiteY7" fmla="*/ 304800 h 781050"/>
              <a:gd name="connsiteX8" fmla="*/ 1990725 w 6981825"/>
              <a:gd name="connsiteY8" fmla="*/ 723900 h 781050"/>
              <a:gd name="connsiteX9" fmla="*/ 2247900 w 6981825"/>
              <a:gd name="connsiteY9" fmla="*/ 714375 h 781050"/>
              <a:gd name="connsiteX10" fmla="*/ 2200275 w 6981825"/>
              <a:gd name="connsiteY10" fmla="*/ 323850 h 781050"/>
              <a:gd name="connsiteX11" fmla="*/ 2495550 w 6981825"/>
              <a:gd name="connsiteY11" fmla="*/ 352425 h 781050"/>
              <a:gd name="connsiteX12" fmla="*/ 2486025 w 6981825"/>
              <a:gd name="connsiteY12" fmla="*/ 762000 h 781050"/>
              <a:gd name="connsiteX13" fmla="*/ 2800350 w 6981825"/>
              <a:gd name="connsiteY13" fmla="*/ 714375 h 781050"/>
              <a:gd name="connsiteX14" fmla="*/ 2819400 w 6981825"/>
              <a:gd name="connsiteY14" fmla="*/ 295275 h 781050"/>
              <a:gd name="connsiteX15" fmla="*/ 2914650 w 6981825"/>
              <a:gd name="connsiteY15" fmla="*/ 314325 h 781050"/>
              <a:gd name="connsiteX16" fmla="*/ 3048000 w 6981825"/>
              <a:gd name="connsiteY16" fmla="*/ 752475 h 781050"/>
              <a:gd name="connsiteX17" fmla="*/ 6838950 w 6981825"/>
              <a:gd name="connsiteY17" fmla="*/ 771525 h 781050"/>
              <a:gd name="connsiteX18" fmla="*/ 6981825 w 6981825"/>
              <a:gd name="connsiteY18" fmla="*/ 781050 h 781050"/>
              <a:gd name="connsiteX0" fmla="*/ 0 w 6981825"/>
              <a:gd name="connsiteY0" fmla="*/ 11906 h 783431"/>
              <a:gd name="connsiteX1" fmla="*/ 204788 w 6981825"/>
              <a:gd name="connsiteY1" fmla="*/ 0 h 783431"/>
              <a:gd name="connsiteX2" fmla="*/ 228600 w 6981825"/>
              <a:gd name="connsiteY2" fmla="*/ 364331 h 783431"/>
              <a:gd name="connsiteX3" fmla="*/ 400050 w 6981825"/>
              <a:gd name="connsiteY3" fmla="*/ 326231 h 783431"/>
              <a:gd name="connsiteX4" fmla="*/ 390525 w 6981825"/>
              <a:gd name="connsiteY4" fmla="*/ 21431 h 783431"/>
              <a:gd name="connsiteX5" fmla="*/ 1743075 w 6981825"/>
              <a:gd name="connsiteY5" fmla="*/ 21431 h 783431"/>
              <a:gd name="connsiteX6" fmla="*/ 1743075 w 6981825"/>
              <a:gd name="connsiteY6" fmla="*/ 316706 h 783431"/>
              <a:gd name="connsiteX7" fmla="*/ 1990725 w 6981825"/>
              <a:gd name="connsiteY7" fmla="*/ 307181 h 783431"/>
              <a:gd name="connsiteX8" fmla="*/ 1990725 w 6981825"/>
              <a:gd name="connsiteY8" fmla="*/ 726281 h 783431"/>
              <a:gd name="connsiteX9" fmla="*/ 2247900 w 6981825"/>
              <a:gd name="connsiteY9" fmla="*/ 716756 h 783431"/>
              <a:gd name="connsiteX10" fmla="*/ 2200275 w 6981825"/>
              <a:gd name="connsiteY10" fmla="*/ 326231 h 783431"/>
              <a:gd name="connsiteX11" fmla="*/ 2495550 w 6981825"/>
              <a:gd name="connsiteY11" fmla="*/ 354806 h 783431"/>
              <a:gd name="connsiteX12" fmla="*/ 2486025 w 6981825"/>
              <a:gd name="connsiteY12" fmla="*/ 764381 h 783431"/>
              <a:gd name="connsiteX13" fmla="*/ 2800350 w 6981825"/>
              <a:gd name="connsiteY13" fmla="*/ 716756 h 783431"/>
              <a:gd name="connsiteX14" fmla="*/ 2819400 w 6981825"/>
              <a:gd name="connsiteY14" fmla="*/ 297656 h 783431"/>
              <a:gd name="connsiteX15" fmla="*/ 2914650 w 6981825"/>
              <a:gd name="connsiteY15" fmla="*/ 316706 h 783431"/>
              <a:gd name="connsiteX16" fmla="*/ 3048000 w 6981825"/>
              <a:gd name="connsiteY16" fmla="*/ 754856 h 783431"/>
              <a:gd name="connsiteX17" fmla="*/ 6838950 w 6981825"/>
              <a:gd name="connsiteY17" fmla="*/ 773906 h 783431"/>
              <a:gd name="connsiteX18" fmla="*/ 6981825 w 6981825"/>
              <a:gd name="connsiteY18" fmla="*/ 783431 h 783431"/>
              <a:gd name="connsiteX0" fmla="*/ 0 w 6981825"/>
              <a:gd name="connsiteY0" fmla="*/ 11906 h 783431"/>
              <a:gd name="connsiteX1" fmla="*/ 204788 w 6981825"/>
              <a:gd name="connsiteY1" fmla="*/ 0 h 783431"/>
              <a:gd name="connsiteX2" fmla="*/ 219075 w 6981825"/>
              <a:gd name="connsiteY2" fmla="*/ 319087 h 783431"/>
              <a:gd name="connsiteX3" fmla="*/ 400050 w 6981825"/>
              <a:gd name="connsiteY3" fmla="*/ 326231 h 783431"/>
              <a:gd name="connsiteX4" fmla="*/ 390525 w 6981825"/>
              <a:gd name="connsiteY4" fmla="*/ 21431 h 783431"/>
              <a:gd name="connsiteX5" fmla="*/ 1743075 w 6981825"/>
              <a:gd name="connsiteY5" fmla="*/ 21431 h 783431"/>
              <a:gd name="connsiteX6" fmla="*/ 1743075 w 6981825"/>
              <a:gd name="connsiteY6" fmla="*/ 316706 h 783431"/>
              <a:gd name="connsiteX7" fmla="*/ 1990725 w 6981825"/>
              <a:gd name="connsiteY7" fmla="*/ 307181 h 783431"/>
              <a:gd name="connsiteX8" fmla="*/ 1990725 w 6981825"/>
              <a:gd name="connsiteY8" fmla="*/ 726281 h 783431"/>
              <a:gd name="connsiteX9" fmla="*/ 2247900 w 6981825"/>
              <a:gd name="connsiteY9" fmla="*/ 716756 h 783431"/>
              <a:gd name="connsiteX10" fmla="*/ 2200275 w 6981825"/>
              <a:gd name="connsiteY10" fmla="*/ 326231 h 783431"/>
              <a:gd name="connsiteX11" fmla="*/ 2495550 w 6981825"/>
              <a:gd name="connsiteY11" fmla="*/ 354806 h 783431"/>
              <a:gd name="connsiteX12" fmla="*/ 2486025 w 6981825"/>
              <a:gd name="connsiteY12" fmla="*/ 764381 h 783431"/>
              <a:gd name="connsiteX13" fmla="*/ 2800350 w 6981825"/>
              <a:gd name="connsiteY13" fmla="*/ 716756 h 783431"/>
              <a:gd name="connsiteX14" fmla="*/ 2819400 w 6981825"/>
              <a:gd name="connsiteY14" fmla="*/ 297656 h 783431"/>
              <a:gd name="connsiteX15" fmla="*/ 2914650 w 6981825"/>
              <a:gd name="connsiteY15" fmla="*/ 316706 h 783431"/>
              <a:gd name="connsiteX16" fmla="*/ 3048000 w 6981825"/>
              <a:gd name="connsiteY16" fmla="*/ 754856 h 783431"/>
              <a:gd name="connsiteX17" fmla="*/ 6838950 w 6981825"/>
              <a:gd name="connsiteY17" fmla="*/ 773906 h 783431"/>
              <a:gd name="connsiteX18" fmla="*/ 6981825 w 6981825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23838 w 6986588"/>
              <a:gd name="connsiteY2" fmla="*/ 319087 h 783431"/>
              <a:gd name="connsiteX3" fmla="*/ 404813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07181 h 783431"/>
              <a:gd name="connsiteX8" fmla="*/ 1995488 w 6986588"/>
              <a:gd name="connsiteY8" fmla="*/ 726281 h 783431"/>
              <a:gd name="connsiteX9" fmla="*/ 2252663 w 6986588"/>
              <a:gd name="connsiteY9" fmla="*/ 716756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404813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07181 h 783431"/>
              <a:gd name="connsiteX8" fmla="*/ 1995488 w 6986588"/>
              <a:gd name="connsiteY8" fmla="*/ 726281 h 783431"/>
              <a:gd name="connsiteX9" fmla="*/ 2252663 w 6986588"/>
              <a:gd name="connsiteY9" fmla="*/ 716756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07181 h 783431"/>
              <a:gd name="connsiteX8" fmla="*/ 1995488 w 6986588"/>
              <a:gd name="connsiteY8" fmla="*/ 726281 h 783431"/>
              <a:gd name="connsiteX9" fmla="*/ 2252663 w 6986588"/>
              <a:gd name="connsiteY9" fmla="*/ 716756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95488 w 6986588"/>
              <a:gd name="connsiteY8" fmla="*/ 726281 h 783431"/>
              <a:gd name="connsiteX9" fmla="*/ 2252663 w 6986588"/>
              <a:gd name="connsiteY9" fmla="*/ 716756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52663 w 6986588"/>
              <a:gd name="connsiteY9" fmla="*/ 716756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500313 w 6986588"/>
              <a:gd name="connsiteY11" fmla="*/ 354806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90788 w 6986588"/>
              <a:gd name="connsiteY12" fmla="*/ 764381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65388 w 6986588"/>
              <a:gd name="connsiteY12" fmla="*/ 716756 h 783431"/>
              <a:gd name="connsiteX13" fmla="*/ 2805113 w 6986588"/>
              <a:gd name="connsiteY13" fmla="*/ 716756 h 783431"/>
              <a:gd name="connsiteX14" fmla="*/ 2824163 w 6986588"/>
              <a:gd name="connsiteY14" fmla="*/ 2976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65388 w 6986588"/>
              <a:gd name="connsiteY12" fmla="*/ 716756 h 783431"/>
              <a:gd name="connsiteX13" fmla="*/ 2805113 w 6986588"/>
              <a:gd name="connsiteY13" fmla="*/ 716756 h 783431"/>
              <a:gd name="connsiteX14" fmla="*/ 2824163 w 6986588"/>
              <a:gd name="connsiteY14" fmla="*/ 323056 h 783431"/>
              <a:gd name="connsiteX15" fmla="*/ 2919413 w 6986588"/>
              <a:gd name="connsiteY15" fmla="*/ 316706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65388 w 6986588"/>
              <a:gd name="connsiteY12" fmla="*/ 716756 h 783431"/>
              <a:gd name="connsiteX13" fmla="*/ 2805113 w 6986588"/>
              <a:gd name="connsiteY13" fmla="*/ 716756 h 783431"/>
              <a:gd name="connsiteX14" fmla="*/ 2824163 w 6986588"/>
              <a:gd name="connsiteY14" fmla="*/ 323056 h 783431"/>
              <a:gd name="connsiteX15" fmla="*/ 2986088 w 6986588"/>
              <a:gd name="connsiteY15" fmla="*/ 313531 h 783431"/>
              <a:gd name="connsiteX16" fmla="*/ 3052763 w 6986588"/>
              <a:gd name="connsiteY16" fmla="*/ 754856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65388 w 6986588"/>
              <a:gd name="connsiteY12" fmla="*/ 716756 h 783431"/>
              <a:gd name="connsiteX13" fmla="*/ 2805113 w 6986588"/>
              <a:gd name="connsiteY13" fmla="*/ 716756 h 783431"/>
              <a:gd name="connsiteX14" fmla="*/ 2824163 w 6986588"/>
              <a:gd name="connsiteY14" fmla="*/ 323056 h 783431"/>
              <a:gd name="connsiteX15" fmla="*/ 2986088 w 6986588"/>
              <a:gd name="connsiteY15" fmla="*/ 313531 h 783431"/>
              <a:gd name="connsiteX16" fmla="*/ 2998788 w 6986588"/>
              <a:gd name="connsiteY16" fmla="*/ 758031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  <a:gd name="connsiteX0" fmla="*/ 0 w 6986588"/>
              <a:gd name="connsiteY0" fmla="*/ 0 h 783431"/>
              <a:gd name="connsiteX1" fmla="*/ 209551 w 6986588"/>
              <a:gd name="connsiteY1" fmla="*/ 0 h 783431"/>
              <a:gd name="connsiteX2" fmla="*/ 219076 w 6986588"/>
              <a:gd name="connsiteY2" fmla="*/ 333374 h 783431"/>
              <a:gd name="connsiteX3" fmla="*/ 392907 w 6986588"/>
              <a:gd name="connsiteY3" fmla="*/ 326231 h 783431"/>
              <a:gd name="connsiteX4" fmla="*/ 395288 w 6986588"/>
              <a:gd name="connsiteY4" fmla="*/ 21431 h 783431"/>
              <a:gd name="connsiteX5" fmla="*/ 1747838 w 6986588"/>
              <a:gd name="connsiteY5" fmla="*/ 21431 h 783431"/>
              <a:gd name="connsiteX6" fmla="*/ 1747838 w 6986588"/>
              <a:gd name="connsiteY6" fmla="*/ 316706 h 783431"/>
              <a:gd name="connsiteX7" fmla="*/ 1995488 w 6986588"/>
              <a:gd name="connsiteY7" fmla="*/ 323056 h 783431"/>
              <a:gd name="connsiteX8" fmla="*/ 1985963 w 6986588"/>
              <a:gd name="connsiteY8" fmla="*/ 716756 h 783431"/>
              <a:gd name="connsiteX9" fmla="*/ 2208213 w 6986588"/>
              <a:gd name="connsiteY9" fmla="*/ 713581 h 783431"/>
              <a:gd name="connsiteX10" fmla="*/ 2205038 w 6986588"/>
              <a:gd name="connsiteY10" fmla="*/ 326231 h 783431"/>
              <a:gd name="connsiteX11" fmla="*/ 2474913 w 6986588"/>
              <a:gd name="connsiteY11" fmla="*/ 332581 h 783431"/>
              <a:gd name="connsiteX12" fmla="*/ 2465388 w 6986588"/>
              <a:gd name="connsiteY12" fmla="*/ 716756 h 783431"/>
              <a:gd name="connsiteX13" fmla="*/ 2805113 w 6986588"/>
              <a:gd name="connsiteY13" fmla="*/ 716756 h 783431"/>
              <a:gd name="connsiteX14" fmla="*/ 2824163 w 6986588"/>
              <a:gd name="connsiteY14" fmla="*/ 323056 h 783431"/>
              <a:gd name="connsiteX15" fmla="*/ 2989263 w 6986588"/>
              <a:gd name="connsiteY15" fmla="*/ 332581 h 783431"/>
              <a:gd name="connsiteX16" fmla="*/ 2998788 w 6986588"/>
              <a:gd name="connsiteY16" fmla="*/ 758031 h 783431"/>
              <a:gd name="connsiteX17" fmla="*/ 6843713 w 6986588"/>
              <a:gd name="connsiteY17" fmla="*/ 773906 h 783431"/>
              <a:gd name="connsiteX18" fmla="*/ 6986588 w 6986588"/>
              <a:gd name="connsiteY18" fmla="*/ 783431 h 78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6588" h="783431">
                <a:moveTo>
                  <a:pt x="0" y="0"/>
                </a:moveTo>
                <a:lnTo>
                  <a:pt x="209551" y="0"/>
                </a:lnTo>
                <a:lnTo>
                  <a:pt x="219076" y="333374"/>
                </a:lnTo>
                <a:lnTo>
                  <a:pt x="392907" y="326231"/>
                </a:lnTo>
                <a:cubicBezTo>
                  <a:pt x="393701" y="224631"/>
                  <a:pt x="394494" y="123031"/>
                  <a:pt x="395288" y="21431"/>
                </a:cubicBezTo>
                <a:lnTo>
                  <a:pt x="1747838" y="21431"/>
                </a:lnTo>
                <a:lnTo>
                  <a:pt x="1747838" y="316706"/>
                </a:lnTo>
                <a:lnTo>
                  <a:pt x="1995488" y="323056"/>
                </a:lnTo>
                <a:lnTo>
                  <a:pt x="1985963" y="716756"/>
                </a:lnTo>
                <a:lnTo>
                  <a:pt x="2208213" y="713581"/>
                </a:lnTo>
                <a:cubicBezTo>
                  <a:pt x="2207155" y="584464"/>
                  <a:pt x="2206096" y="455348"/>
                  <a:pt x="2205038" y="326231"/>
                </a:cubicBezTo>
                <a:lnTo>
                  <a:pt x="2474913" y="332581"/>
                </a:lnTo>
                <a:lnTo>
                  <a:pt x="2465388" y="716756"/>
                </a:lnTo>
                <a:lnTo>
                  <a:pt x="2805113" y="716756"/>
                </a:lnTo>
                <a:lnTo>
                  <a:pt x="2824163" y="323056"/>
                </a:lnTo>
                <a:lnTo>
                  <a:pt x="2989263" y="332581"/>
                </a:lnTo>
                <a:lnTo>
                  <a:pt x="2998788" y="758031"/>
                </a:lnTo>
                <a:lnTo>
                  <a:pt x="6843713" y="773906"/>
                </a:lnTo>
                <a:lnTo>
                  <a:pt x="6986588" y="7834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1E125B-F4D9-633B-EFAE-033B86C48488}"/>
              </a:ext>
            </a:extLst>
          </p:cNvPr>
          <p:cNvSpPr/>
          <p:nvPr/>
        </p:nvSpPr>
        <p:spPr>
          <a:xfrm>
            <a:off x="5535624" y="1239757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76EAA6D-EBD5-7C0B-4E88-9A10AA958ACA}"/>
              </a:ext>
            </a:extLst>
          </p:cNvPr>
          <p:cNvSpPr/>
          <p:nvPr/>
        </p:nvSpPr>
        <p:spPr>
          <a:xfrm>
            <a:off x="5535624" y="1547473"/>
            <a:ext cx="259080" cy="251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817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5FAAF-68A3-DBBA-9D99-DCC21D875FA4}"/>
              </a:ext>
            </a:extLst>
          </p:cNvPr>
          <p:cNvSpPr txBox="1"/>
          <p:nvPr/>
        </p:nvSpPr>
        <p:spPr>
          <a:xfrm>
            <a:off x="72241" y="157380"/>
            <a:ext cx="209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Alignment and Bonding</a:t>
            </a:r>
          </a:p>
        </p:txBody>
      </p:sp>
      <p:pic>
        <p:nvPicPr>
          <p:cNvPr id="4" name="Picture 3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00A70F3D-B7BD-42C5-17B9-40C22AC3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59" y="0"/>
            <a:ext cx="8340458" cy="6672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9BC064-20D4-8E8E-17AF-A3E0CAB7E0A4}"/>
              </a:ext>
            </a:extLst>
          </p:cNvPr>
          <p:cNvSpPr/>
          <p:nvPr/>
        </p:nvSpPr>
        <p:spPr>
          <a:xfrm>
            <a:off x="6093848" y="2395727"/>
            <a:ext cx="1402080" cy="29077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C139E-6870-C517-A577-84AA038773B7}"/>
              </a:ext>
            </a:extLst>
          </p:cNvPr>
          <p:cNvSpPr txBox="1"/>
          <p:nvPr/>
        </p:nvSpPr>
        <p:spPr>
          <a:xfrm>
            <a:off x="162655" y="975446"/>
            <a:ext cx="1905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44 On bottom, this is the first bond. </a:t>
            </a:r>
          </a:p>
          <a:p>
            <a:r>
              <a:rPr lang="en-SG" dirty="0"/>
              <a:t>Orange Area is where copper pad presses down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0E8AF-EC0C-BE2A-E397-F0DE4AA5820A}"/>
              </a:ext>
            </a:extLst>
          </p:cNvPr>
          <p:cNvSpPr/>
          <p:nvPr/>
        </p:nvSpPr>
        <p:spPr>
          <a:xfrm>
            <a:off x="7370792" y="2510208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F2A3A-F2E8-641F-6A05-E93D57A98CFE}"/>
              </a:ext>
            </a:extLst>
          </p:cNvPr>
          <p:cNvSpPr/>
          <p:nvPr/>
        </p:nvSpPr>
        <p:spPr>
          <a:xfrm>
            <a:off x="375288" y="3512820"/>
            <a:ext cx="1905640" cy="83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5B351-138C-14A8-D976-41C237FF6C95}"/>
              </a:ext>
            </a:extLst>
          </p:cNvPr>
          <p:cNvSpPr/>
          <p:nvPr/>
        </p:nvSpPr>
        <p:spPr>
          <a:xfrm>
            <a:off x="512781" y="3429000"/>
            <a:ext cx="1905640" cy="83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F5FCC-672C-DD68-B9E3-131DC181B6B4}"/>
              </a:ext>
            </a:extLst>
          </p:cNvPr>
          <p:cNvSpPr/>
          <p:nvPr/>
        </p:nvSpPr>
        <p:spPr>
          <a:xfrm>
            <a:off x="512781" y="3819693"/>
            <a:ext cx="1905640" cy="293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8CD8C9-779C-D481-BB2D-2082C94FEC23}"/>
              </a:ext>
            </a:extLst>
          </p:cNvPr>
          <p:cNvSpPr/>
          <p:nvPr/>
        </p:nvSpPr>
        <p:spPr>
          <a:xfrm>
            <a:off x="330044" y="4391025"/>
            <a:ext cx="1905640" cy="337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783AB5-6091-989C-B286-2CC4344C43FE}"/>
              </a:ext>
            </a:extLst>
          </p:cNvPr>
          <p:cNvGrpSpPr/>
          <p:nvPr/>
        </p:nvGrpSpPr>
        <p:grpSpPr>
          <a:xfrm rot="5400000">
            <a:off x="509523" y="3905302"/>
            <a:ext cx="216808" cy="121985"/>
            <a:chOff x="1838325" y="2755105"/>
            <a:chExt cx="324136" cy="1817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059ACA-B903-EE25-607B-FDC145F1B10F}"/>
                </a:ext>
              </a:extLst>
            </p:cNvPr>
            <p:cNvSpPr/>
            <p:nvPr/>
          </p:nvSpPr>
          <p:spPr>
            <a:xfrm>
              <a:off x="1838325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316A7C-B722-F030-3B14-551C0227D654}"/>
                </a:ext>
              </a:extLst>
            </p:cNvPr>
            <p:cNvSpPr/>
            <p:nvPr/>
          </p:nvSpPr>
          <p:spPr>
            <a:xfrm>
              <a:off x="2015907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2EC802-C580-4A8C-AB36-F216E570DE2D}"/>
                </a:ext>
              </a:extLst>
            </p:cNvPr>
            <p:cNvSpPr/>
            <p:nvPr/>
          </p:nvSpPr>
          <p:spPr>
            <a:xfrm>
              <a:off x="1925420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E6B99B-689B-4D72-00AB-EC37829E785B}"/>
                </a:ext>
              </a:extLst>
            </p:cNvPr>
            <p:cNvSpPr/>
            <p:nvPr/>
          </p:nvSpPr>
          <p:spPr>
            <a:xfrm>
              <a:off x="2110073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852A3F-21E5-C377-F1F6-4C39A350507E}"/>
                </a:ext>
              </a:extLst>
            </p:cNvPr>
            <p:cNvSpPr/>
            <p:nvPr/>
          </p:nvSpPr>
          <p:spPr>
            <a:xfrm>
              <a:off x="1838325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C6AE63-4F12-9138-2AFB-E450EAE259A6}"/>
                </a:ext>
              </a:extLst>
            </p:cNvPr>
            <p:cNvSpPr/>
            <p:nvPr/>
          </p:nvSpPr>
          <p:spPr>
            <a:xfrm>
              <a:off x="2015907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C8D83C-61D1-44AA-31B4-D93083518686}"/>
                </a:ext>
              </a:extLst>
            </p:cNvPr>
            <p:cNvSpPr/>
            <p:nvPr/>
          </p:nvSpPr>
          <p:spPr>
            <a:xfrm>
              <a:off x="1925420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81979-D270-CB90-0C4F-B7087B21C823}"/>
                </a:ext>
              </a:extLst>
            </p:cNvPr>
            <p:cNvSpPr/>
            <p:nvPr/>
          </p:nvSpPr>
          <p:spPr>
            <a:xfrm>
              <a:off x="2110073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5407F7-ADC5-0FC0-2EE8-C0CDD3EA0C65}"/>
              </a:ext>
            </a:extLst>
          </p:cNvPr>
          <p:cNvGrpSpPr/>
          <p:nvPr/>
        </p:nvGrpSpPr>
        <p:grpSpPr>
          <a:xfrm rot="5400000">
            <a:off x="2034874" y="3901063"/>
            <a:ext cx="216808" cy="121985"/>
            <a:chOff x="1838325" y="2755105"/>
            <a:chExt cx="324136" cy="18177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5917063-469D-989C-3868-9649A1D01A1F}"/>
                </a:ext>
              </a:extLst>
            </p:cNvPr>
            <p:cNvSpPr/>
            <p:nvPr/>
          </p:nvSpPr>
          <p:spPr>
            <a:xfrm>
              <a:off x="1838325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65FEE5-0859-A835-5EE9-6FCD38B2F8FC}"/>
                </a:ext>
              </a:extLst>
            </p:cNvPr>
            <p:cNvSpPr/>
            <p:nvPr/>
          </p:nvSpPr>
          <p:spPr>
            <a:xfrm>
              <a:off x="2015907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CB622FF-808F-A901-930B-FAD91EB9A886}"/>
                </a:ext>
              </a:extLst>
            </p:cNvPr>
            <p:cNvSpPr/>
            <p:nvPr/>
          </p:nvSpPr>
          <p:spPr>
            <a:xfrm>
              <a:off x="1925420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692F66-640F-1851-F392-C436EAAC23B2}"/>
                </a:ext>
              </a:extLst>
            </p:cNvPr>
            <p:cNvSpPr/>
            <p:nvPr/>
          </p:nvSpPr>
          <p:spPr>
            <a:xfrm>
              <a:off x="2110073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02493D-EBCA-8F8B-4C73-06471EC62356}"/>
                </a:ext>
              </a:extLst>
            </p:cNvPr>
            <p:cNvSpPr/>
            <p:nvPr/>
          </p:nvSpPr>
          <p:spPr>
            <a:xfrm>
              <a:off x="1838325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A6F7BD-4034-9376-5596-F8EDFD3E79DF}"/>
                </a:ext>
              </a:extLst>
            </p:cNvPr>
            <p:cNvSpPr/>
            <p:nvPr/>
          </p:nvSpPr>
          <p:spPr>
            <a:xfrm>
              <a:off x="2015907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ACD5AE-96A4-C9C5-5F40-4737CFBBC082}"/>
                </a:ext>
              </a:extLst>
            </p:cNvPr>
            <p:cNvSpPr/>
            <p:nvPr/>
          </p:nvSpPr>
          <p:spPr>
            <a:xfrm>
              <a:off x="1925420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3FEBB2-24D0-07B0-E5A7-A99453315E96}"/>
                </a:ext>
              </a:extLst>
            </p:cNvPr>
            <p:cNvSpPr/>
            <p:nvPr/>
          </p:nvSpPr>
          <p:spPr>
            <a:xfrm>
              <a:off x="2110073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E09E4B-186B-6321-F3C8-EC0763B651D3}"/>
              </a:ext>
            </a:extLst>
          </p:cNvPr>
          <p:cNvGrpSpPr/>
          <p:nvPr/>
        </p:nvGrpSpPr>
        <p:grpSpPr>
          <a:xfrm rot="5400000">
            <a:off x="496470" y="4498871"/>
            <a:ext cx="216808" cy="121985"/>
            <a:chOff x="1838325" y="2755105"/>
            <a:chExt cx="324136" cy="1817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5B95667-7DE7-3B4A-E588-837C9853A661}"/>
                </a:ext>
              </a:extLst>
            </p:cNvPr>
            <p:cNvSpPr/>
            <p:nvPr/>
          </p:nvSpPr>
          <p:spPr>
            <a:xfrm>
              <a:off x="1838325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783E6A-D216-B7FE-9C8F-89E0DA055AAF}"/>
                </a:ext>
              </a:extLst>
            </p:cNvPr>
            <p:cNvSpPr/>
            <p:nvPr/>
          </p:nvSpPr>
          <p:spPr>
            <a:xfrm>
              <a:off x="2015907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E85BA46-DA31-57B3-29B2-92CE6E869922}"/>
                </a:ext>
              </a:extLst>
            </p:cNvPr>
            <p:cNvSpPr/>
            <p:nvPr/>
          </p:nvSpPr>
          <p:spPr>
            <a:xfrm>
              <a:off x="1925420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6446A3-7DBA-D3EA-B9B5-584236DACDE3}"/>
                </a:ext>
              </a:extLst>
            </p:cNvPr>
            <p:cNvSpPr/>
            <p:nvPr/>
          </p:nvSpPr>
          <p:spPr>
            <a:xfrm>
              <a:off x="2110073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DF197B-2F4F-2FA8-A6AD-BE28654777DE}"/>
                </a:ext>
              </a:extLst>
            </p:cNvPr>
            <p:cNvSpPr/>
            <p:nvPr/>
          </p:nvSpPr>
          <p:spPr>
            <a:xfrm>
              <a:off x="1838325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A9E194-5C15-9730-09D2-4F8ADBCDEABB}"/>
                </a:ext>
              </a:extLst>
            </p:cNvPr>
            <p:cNvSpPr/>
            <p:nvPr/>
          </p:nvSpPr>
          <p:spPr>
            <a:xfrm>
              <a:off x="2015907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CF49AF0-C469-7222-7FA3-5EA8C688FF74}"/>
                </a:ext>
              </a:extLst>
            </p:cNvPr>
            <p:cNvSpPr/>
            <p:nvPr/>
          </p:nvSpPr>
          <p:spPr>
            <a:xfrm>
              <a:off x="1925420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8041C85-A865-E670-AD8A-F2339CDD5B2C}"/>
                </a:ext>
              </a:extLst>
            </p:cNvPr>
            <p:cNvSpPr/>
            <p:nvPr/>
          </p:nvSpPr>
          <p:spPr>
            <a:xfrm>
              <a:off x="2110073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AFF32C-7522-AA42-CB48-F45DABB48137}"/>
              </a:ext>
            </a:extLst>
          </p:cNvPr>
          <p:cNvGrpSpPr/>
          <p:nvPr/>
        </p:nvGrpSpPr>
        <p:grpSpPr>
          <a:xfrm rot="5400000">
            <a:off x="2013515" y="4498871"/>
            <a:ext cx="216808" cy="121985"/>
            <a:chOff x="1838325" y="2755105"/>
            <a:chExt cx="324136" cy="18177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3A37CCE-F529-7B38-3488-F375F54E1FF2}"/>
                </a:ext>
              </a:extLst>
            </p:cNvPr>
            <p:cNvSpPr/>
            <p:nvPr/>
          </p:nvSpPr>
          <p:spPr>
            <a:xfrm>
              <a:off x="1838325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6088565-21A9-AAD3-CEF6-C430D856D6BF}"/>
                </a:ext>
              </a:extLst>
            </p:cNvPr>
            <p:cNvSpPr/>
            <p:nvPr/>
          </p:nvSpPr>
          <p:spPr>
            <a:xfrm>
              <a:off x="2015907" y="2757488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FCED99F-39DC-D434-EAE5-3BD81D98AD1F}"/>
                </a:ext>
              </a:extLst>
            </p:cNvPr>
            <p:cNvSpPr/>
            <p:nvPr/>
          </p:nvSpPr>
          <p:spPr>
            <a:xfrm>
              <a:off x="1925420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2AF303-C33D-FF72-ACF7-C82265CB0123}"/>
                </a:ext>
              </a:extLst>
            </p:cNvPr>
            <p:cNvSpPr/>
            <p:nvPr/>
          </p:nvSpPr>
          <p:spPr>
            <a:xfrm>
              <a:off x="2110073" y="2755105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036B97-2B99-94CC-9246-FD0FDF251EA8}"/>
                </a:ext>
              </a:extLst>
            </p:cNvPr>
            <p:cNvSpPr/>
            <p:nvPr/>
          </p:nvSpPr>
          <p:spPr>
            <a:xfrm>
              <a:off x="1838325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C54385-8412-2CD5-8B5F-55CD33761C06}"/>
                </a:ext>
              </a:extLst>
            </p:cNvPr>
            <p:cNvSpPr/>
            <p:nvPr/>
          </p:nvSpPr>
          <p:spPr>
            <a:xfrm>
              <a:off x="2015907" y="2865439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F75B19D-3967-EC84-DED7-E73F04F2B67F}"/>
                </a:ext>
              </a:extLst>
            </p:cNvPr>
            <p:cNvSpPr/>
            <p:nvPr/>
          </p:nvSpPr>
          <p:spPr>
            <a:xfrm>
              <a:off x="1925420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232A25-2A19-0D3F-B0A9-0A4AE5365F80}"/>
                </a:ext>
              </a:extLst>
            </p:cNvPr>
            <p:cNvSpPr/>
            <p:nvPr/>
          </p:nvSpPr>
          <p:spPr>
            <a:xfrm>
              <a:off x="2110073" y="2863056"/>
              <a:ext cx="52388" cy="7143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D83C8407-EAE6-EE1A-FB4B-A2B857A4D551}"/>
              </a:ext>
            </a:extLst>
          </p:cNvPr>
          <p:cNvSpPr/>
          <p:nvPr/>
        </p:nvSpPr>
        <p:spPr>
          <a:xfrm>
            <a:off x="714760" y="4419768"/>
            <a:ext cx="47941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559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EA3CD966-A95D-F51A-FE62-0488E6F7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t="16111" r="15907" b="28177"/>
          <a:stretch/>
        </p:blipFill>
        <p:spPr>
          <a:xfrm rot="10800000">
            <a:off x="1591730" y="155147"/>
            <a:ext cx="3651069" cy="4318690"/>
          </a:xfrm>
          <a:prstGeom prst="rect">
            <a:avLst/>
          </a:prstGeom>
        </p:spPr>
      </p:pic>
      <p:pic>
        <p:nvPicPr>
          <p:cNvPr id="3" name="Picture 2" descr="A close-up of a microscope&#10;&#10;AI-generated content may be incorrect.">
            <a:extLst>
              <a:ext uri="{FF2B5EF4-FFF2-40B4-BE49-F238E27FC236}">
                <a16:creationId xmlns:a16="http://schemas.microsoft.com/office/drawing/2014/main" id="{EAD87496-97B1-F28F-8758-268F3028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9204" r="18220" b="24596"/>
          <a:stretch/>
        </p:blipFill>
        <p:spPr>
          <a:xfrm rot="10800000" flipH="1">
            <a:off x="5242799" y="192542"/>
            <a:ext cx="4023360" cy="405941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ECB887-81C4-987A-811E-992A38FEBADB}"/>
              </a:ext>
            </a:extLst>
          </p:cNvPr>
          <p:cNvSpPr/>
          <p:nvPr/>
        </p:nvSpPr>
        <p:spPr>
          <a:xfrm>
            <a:off x="6423660" y="1722120"/>
            <a:ext cx="281940" cy="28194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7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4FA694-6684-F453-7651-BBFF37FA652C}"/>
              </a:ext>
            </a:extLst>
          </p:cNvPr>
          <p:cNvSpPr txBox="1"/>
          <p:nvPr/>
        </p:nvSpPr>
        <p:spPr>
          <a:xfrm>
            <a:off x="212501" y="212501"/>
            <a:ext cx="209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 Nearside Pad 6</a:t>
            </a:r>
            <a:endParaRPr lang="en-SG" dirty="0"/>
          </a:p>
        </p:txBody>
      </p:sp>
      <p:pic>
        <p:nvPicPr>
          <p:cNvPr id="6" name="Picture 5" descr="A close-up of a microscope&#10;&#10;AI-generated content may be incorrect.">
            <a:extLst>
              <a:ext uri="{FF2B5EF4-FFF2-40B4-BE49-F238E27FC236}">
                <a16:creationId xmlns:a16="http://schemas.microsoft.com/office/drawing/2014/main" id="{FC34026F-FFD8-059E-DD46-030727AD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8" t="26069" r="7006" b="12597"/>
          <a:stretch/>
        </p:blipFill>
        <p:spPr>
          <a:xfrm flipH="1">
            <a:off x="1678806" y="768623"/>
            <a:ext cx="4127634" cy="4024278"/>
          </a:xfrm>
          <a:prstGeom prst="rect">
            <a:avLst/>
          </a:prstGeom>
        </p:spPr>
      </p:pic>
      <p:pic>
        <p:nvPicPr>
          <p:cNvPr id="7" name="Picture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C7C60712-37DD-01DA-F333-25E6DC59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28333" r="11852" b="8750"/>
          <a:stretch/>
        </p:blipFill>
        <p:spPr>
          <a:xfrm rot="10800000">
            <a:off x="5806440" y="768622"/>
            <a:ext cx="4240150" cy="403456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34A90F-0714-8716-F187-9E4DD2AECD3C}"/>
              </a:ext>
            </a:extLst>
          </p:cNvPr>
          <p:cNvSpPr/>
          <p:nvPr/>
        </p:nvSpPr>
        <p:spPr>
          <a:xfrm>
            <a:off x="7529513" y="2535493"/>
            <a:ext cx="942975" cy="490537"/>
          </a:xfrm>
          <a:custGeom>
            <a:avLst/>
            <a:gdLst>
              <a:gd name="connsiteX0" fmla="*/ 0 w 942975"/>
              <a:gd name="connsiteY0" fmla="*/ 190500 h 490537"/>
              <a:gd name="connsiteX1" fmla="*/ 66675 w 942975"/>
              <a:gd name="connsiteY1" fmla="*/ 333375 h 490537"/>
              <a:gd name="connsiteX2" fmla="*/ 204788 w 942975"/>
              <a:gd name="connsiteY2" fmla="*/ 361950 h 490537"/>
              <a:gd name="connsiteX3" fmla="*/ 271463 w 942975"/>
              <a:gd name="connsiteY3" fmla="*/ 409575 h 490537"/>
              <a:gd name="connsiteX4" fmla="*/ 285750 w 942975"/>
              <a:gd name="connsiteY4" fmla="*/ 476250 h 490537"/>
              <a:gd name="connsiteX5" fmla="*/ 381000 w 942975"/>
              <a:gd name="connsiteY5" fmla="*/ 490537 h 490537"/>
              <a:gd name="connsiteX6" fmla="*/ 466725 w 942975"/>
              <a:gd name="connsiteY6" fmla="*/ 357187 h 490537"/>
              <a:gd name="connsiteX7" fmla="*/ 514350 w 942975"/>
              <a:gd name="connsiteY7" fmla="*/ 333375 h 490537"/>
              <a:gd name="connsiteX8" fmla="*/ 638175 w 942975"/>
              <a:gd name="connsiteY8" fmla="*/ 328612 h 490537"/>
              <a:gd name="connsiteX9" fmla="*/ 709613 w 942975"/>
              <a:gd name="connsiteY9" fmla="*/ 242887 h 490537"/>
              <a:gd name="connsiteX10" fmla="*/ 828675 w 942975"/>
              <a:gd name="connsiteY10" fmla="*/ 238125 h 490537"/>
              <a:gd name="connsiteX11" fmla="*/ 909638 w 942975"/>
              <a:gd name="connsiteY11" fmla="*/ 152400 h 490537"/>
              <a:gd name="connsiteX12" fmla="*/ 942975 w 942975"/>
              <a:gd name="connsiteY12" fmla="*/ 0 h 490537"/>
              <a:gd name="connsiteX13" fmla="*/ 942975 w 942975"/>
              <a:gd name="connsiteY13" fmla="*/ 0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2975" h="490537">
                <a:moveTo>
                  <a:pt x="0" y="190500"/>
                </a:moveTo>
                <a:lnTo>
                  <a:pt x="66675" y="333375"/>
                </a:lnTo>
                <a:lnTo>
                  <a:pt x="204788" y="361950"/>
                </a:lnTo>
                <a:lnTo>
                  <a:pt x="271463" y="409575"/>
                </a:lnTo>
                <a:lnTo>
                  <a:pt x="285750" y="476250"/>
                </a:lnTo>
                <a:lnTo>
                  <a:pt x="381000" y="490537"/>
                </a:lnTo>
                <a:lnTo>
                  <a:pt x="466725" y="357187"/>
                </a:lnTo>
                <a:lnTo>
                  <a:pt x="514350" y="333375"/>
                </a:lnTo>
                <a:lnTo>
                  <a:pt x="638175" y="328612"/>
                </a:lnTo>
                <a:lnTo>
                  <a:pt x="709613" y="242887"/>
                </a:lnTo>
                <a:lnTo>
                  <a:pt x="828675" y="238125"/>
                </a:lnTo>
                <a:lnTo>
                  <a:pt x="909638" y="152400"/>
                </a:lnTo>
                <a:lnTo>
                  <a:pt x="942975" y="0"/>
                </a:lnTo>
                <a:lnTo>
                  <a:pt x="942975" y="0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42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B2E43D-B5AC-95AF-043D-2F236AE776AB}"/>
              </a:ext>
            </a:extLst>
          </p:cNvPr>
          <p:cNvSpPr txBox="1"/>
          <p:nvPr/>
        </p:nvSpPr>
        <p:spPr>
          <a:xfrm>
            <a:off x="212501" y="212501"/>
            <a:ext cx="209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 Nearside Pad 3</a:t>
            </a:r>
            <a:endParaRPr lang="en-SG" dirty="0"/>
          </a:p>
        </p:txBody>
      </p:sp>
      <p:pic>
        <p:nvPicPr>
          <p:cNvPr id="4" name="Picture 3" descr="A close-up of a microscope&#10;&#10;AI-generated content may be incorrect.">
            <a:extLst>
              <a:ext uri="{FF2B5EF4-FFF2-40B4-BE49-F238E27FC236}">
                <a16:creationId xmlns:a16="http://schemas.microsoft.com/office/drawing/2014/main" id="{1E758723-6986-1C6C-55D9-432F31ADD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27778" r="7408" b="9306"/>
          <a:stretch/>
        </p:blipFill>
        <p:spPr>
          <a:xfrm rot="10800000">
            <a:off x="7603768" y="5273"/>
            <a:ext cx="4377902" cy="41656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DD191BE-8455-13B3-EB6D-64A29ADEE780}"/>
              </a:ext>
            </a:extLst>
          </p:cNvPr>
          <p:cNvGrpSpPr/>
          <p:nvPr/>
        </p:nvGrpSpPr>
        <p:grpSpPr>
          <a:xfrm>
            <a:off x="2857500" y="5273"/>
            <a:ext cx="4200525" cy="4147627"/>
            <a:chOff x="2511782" y="5273"/>
            <a:chExt cx="4546243" cy="4432405"/>
          </a:xfrm>
        </p:grpSpPr>
        <p:pic>
          <p:nvPicPr>
            <p:cNvPr id="2" name="Picture 1" descr="A close-up of a yellow circle&#10;&#10;AI-generated content may be incorrect.">
              <a:extLst>
                <a:ext uri="{FF2B5EF4-FFF2-40B4-BE49-F238E27FC236}">
                  <a16:creationId xmlns:a16="http://schemas.microsoft.com/office/drawing/2014/main" id="{FD203CFA-DEF6-CCC3-EC30-CB12944C2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5" t="23733" r="8519" b="14934"/>
            <a:stretch/>
          </p:blipFill>
          <p:spPr>
            <a:xfrm flipH="1">
              <a:off x="2511782" y="5273"/>
              <a:ext cx="4546243" cy="4432405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02B40F-D9B0-9307-46CE-8010A9A15708}"/>
                </a:ext>
              </a:extLst>
            </p:cNvPr>
            <p:cNvSpPr/>
            <p:nvPr/>
          </p:nvSpPr>
          <p:spPr>
            <a:xfrm>
              <a:off x="4137025" y="1581150"/>
              <a:ext cx="727075" cy="1193800"/>
            </a:xfrm>
            <a:custGeom>
              <a:avLst/>
              <a:gdLst>
                <a:gd name="connsiteX0" fmla="*/ 190500 w 727075"/>
                <a:gd name="connsiteY0" fmla="*/ 339725 h 1193800"/>
                <a:gd name="connsiteX1" fmla="*/ 215900 w 727075"/>
                <a:gd name="connsiteY1" fmla="*/ 263525 h 1193800"/>
                <a:gd name="connsiteX2" fmla="*/ 180975 w 727075"/>
                <a:gd name="connsiteY2" fmla="*/ 174625 h 1193800"/>
                <a:gd name="connsiteX3" fmla="*/ 209550 w 727075"/>
                <a:gd name="connsiteY3" fmla="*/ 111125 h 1193800"/>
                <a:gd name="connsiteX4" fmla="*/ 238125 w 727075"/>
                <a:gd name="connsiteY4" fmla="*/ 117475 h 1193800"/>
                <a:gd name="connsiteX5" fmla="*/ 247650 w 727075"/>
                <a:gd name="connsiteY5" fmla="*/ 168275 h 1193800"/>
                <a:gd name="connsiteX6" fmla="*/ 266700 w 727075"/>
                <a:gd name="connsiteY6" fmla="*/ 200025 h 1193800"/>
                <a:gd name="connsiteX7" fmla="*/ 327025 w 727075"/>
                <a:gd name="connsiteY7" fmla="*/ 203200 h 1193800"/>
                <a:gd name="connsiteX8" fmla="*/ 358775 w 727075"/>
                <a:gd name="connsiteY8" fmla="*/ 155575 h 1193800"/>
                <a:gd name="connsiteX9" fmla="*/ 361950 w 727075"/>
                <a:gd name="connsiteY9" fmla="*/ 120650 h 1193800"/>
                <a:gd name="connsiteX10" fmla="*/ 327025 w 727075"/>
                <a:gd name="connsiteY10" fmla="*/ 92075 h 1193800"/>
                <a:gd name="connsiteX11" fmla="*/ 301625 w 727075"/>
                <a:gd name="connsiteY11" fmla="*/ 73025 h 1193800"/>
                <a:gd name="connsiteX12" fmla="*/ 320675 w 727075"/>
                <a:gd name="connsiteY12" fmla="*/ 50800 h 1193800"/>
                <a:gd name="connsiteX13" fmla="*/ 371475 w 727075"/>
                <a:gd name="connsiteY13" fmla="*/ 0 h 1193800"/>
                <a:gd name="connsiteX14" fmla="*/ 463550 w 727075"/>
                <a:gd name="connsiteY14" fmla="*/ 25400 h 1193800"/>
                <a:gd name="connsiteX15" fmla="*/ 485775 w 727075"/>
                <a:gd name="connsiteY15" fmla="*/ 57150 h 1193800"/>
                <a:gd name="connsiteX16" fmla="*/ 527050 w 727075"/>
                <a:gd name="connsiteY16" fmla="*/ 76200 h 1193800"/>
                <a:gd name="connsiteX17" fmla="*/ 552450 w 727075"/>
                <a:gd name="connsiteY17" fmla="*/ 82550 h 1193800"/>
                <a:gd name="connsiteX18" fmla="*/ 552450 w 727075"/>
                <a:gd name="connsiteY18" fmla="*/ 104775 h 1193800"/>
                <a:gd name="connsiteX19" fmla="*/ 374650 w 727075"/>
                <a:gd name="connsiteY19" fmla="*/ 215900 h 1193800"/>
                <a:gd name="connsiteX20" fmla="*/ 403225 w 727075"/>
                <a:gd name="connsiteY20" fmla="*/ 295275 h 1193800"/>
                <a:gd name="connsiteX21" fmla="*/ 422275 w 727075"/>
                <a:gd name="connsiteY21" fmla="*/ 361950 h 1193800"/>
                <a:gd name="connsiteX22" fmla="*/ 434975 w 727075"/>
                <a:gd name="connsiteY22" fmla="*/ 409575 h 1193800"/>
                <a:gd name="connsiteX23" fmla="*/ 473075 w 727075"/>
                <a:gd name="connsiteY23" fmla="*/ 447675 h 1193800"/>
                <a:gd name="connsiteX24" fmla="*/ 514350 w 727075"/>
                <a:gd name="connsiteY24" fmla="*/ 457200 h 1193800"/>
                <a:gd name="connsiteX25" fmla="*/ 498475 w 727075"/>
                <a:gd name="connsiteY25" fmla="*/ 501650 h 1193800"/>
                <a:gd name="connsiteX26" fmla="*/ 482600 w 727075"/>
                <a:gd name="connsiteY26" fmla="*/ 561975 h 1193800"/>
                <a:gd name="connsiteX27" fmla="*/ 511175 w 727075"/>
                <a:gd name="connsiteY27" fmla="*/ 584200 h 1193800"/>
                <a:gd name="connsiteX28" fmla="*/ 561975 w 727075"/>
                <a:gd name="connsiteY28" fmla="*/ 606425 h 1193800"/>
                <a:gd name="connsiteX29" fmla="*/ 584200 w 727075"/>
                <a:gd name="connsiteY29" fmla="*/ 587375 h 1193800"/>
                <a:gd name="connsiteX30" fmla="*/ 600075 w 727075"/>
                <a:gd name="connsiteY30" fmla="*/ 533400 h 1193800"/>
                <a:gd name="connsiteX31" fmla="*/ 647700 w 727075"/>
                <a:gd name="connsiteY31" fmla="*/ 584200 h 1193800"/>
                <a:gd name="connsiteX32" fmla="*/ 698500 w 727075"/>
                <a:gd name="connsiteY32" fmla="*/ 615950 h 1193800"/>
                <a:gd name="connsiteX33" fmla="*/ 727075 w 727075"/>
                <a:gd name="connsiteY33" fmla="*/ 638175 h 1193800"/>
                <a:gd name="connsiteX34" fmla="*/ 708025 w 727075"/>
                <a:gd name="connsiteY34" fmla="*/ 708025 h 1193800"/>
                <a:gd name="connsiteX35" fmla="*/ 682625 w 727075"/>
                <a:gd name="connsiteY35" fmla="*/ 765175 h 1193800"/>
                <a:gd name="connsiteX36" fmla="*/ 615950 w 727075"/>
                <a:gd name="connsiteY36" fmla="*/ 898525 h 1193800"/>
                <a:gd name="connsiteX37" fmla="*/ 628650 w 727075"/>
                <a:gd name="connsiteY37" fmla="*/ 977900 h 1193800"/>
                <a:gd name="connsiteX38" fmla="*/ 692150 w 727075"/>
                <a:gd name="connsiteY38" fmla="*/ 1108075 h 1193800"/>
                <a:gd name="connsiteX39" fmla="*/ 695325 w 727075"/>
                <a:gd name="connsiteY39" fmla="*/ 1184275 h 1193800"/>
                <a:gd name="connsiteX40" fmla="*/ 625475 w 727075"/>
                <a:gd name="connsiteY40" fmla="*/ 1193800 h 1193800"/>
                <a:gd name="connsiteX41" fmla="*/ 514350 w 727075"/>
                <a:gd name="connsiteY41" fmla="*/ 1187450 h 1193800"/>
                <a:gd name="connsiteX42" fmla="*/ 336550 w 727075"/>
                <a:gd name="connsiteY42" fmla="*/ 1146175 h 1193800"/>
                <a:gd name="connsiteX43" fmla="*/ 234950 w 727075"/>
                <a:gd name="connsiteY43" fmla="*/ 1079500 h 1193800"/>
                <a:gd name="connsiteX44" fmla="*/ 219075 w 727075"/>
                <a:gd name="connsiteY44" fmla="*/ 1019175 h 1193800"/>
                <a:gd name="connsiteX45" fmla="*/ 209550 w 727075"/>
                <a:gd name="connsiteY45" fmla="*/ 990600 h 1193800"/>
                <a:gd name="connsiteX46" fmla="*/ 161925 w 727075"/>
                <a:gd name="connsiteY46" fmla="*/ 974725 h 1193800"/>
                <a:gd name="connsiteX47" fmla="*/ 111125 w 727075"/>
                <a:gd name="connsiteY47" fmla="*/ 949325 h 1193800"/>
                <a:gd name="connsiteX48" fmla="*/ 85725 w 727075"/>
                <a:gd name="connsiteY48" fmla="*/ 895350 h 1193800"/>
                <a:gd name="connsiteX49" fmla="*/ 88900 w 727075"/>
                <a:gd name="connsiteY49" fmla="*/ 860425 h 1193800"/>
                <a:gd name="connsiteX50" fmla="*/ 123825 w 727075"/>
                <a:gd name="connsiteY50" fmla="*/ 790575 h 1193800"/>
                <a:gd name="connsiteX51" fmla="*/ 133350 w 727075"/>
                <a:gd name="connsiteY51" fmla="*/ 774700 h 1193800"/>
                <a:gd name="connsiteX52" fmla="*/ 120650 w 727075"/>
                <a:gd name="connsiteY52" fmla="*/ 746125 h 1193800"/>
                <a:gd name="connsiteX53" fmla="*/ 63500 w 727075"/>
                <a:gd name="connsiteY53" fmla="*/ 739775 h 1193800"/>
                <a:gd name="connsiteX54" fmla="*/ 28575 w 727075"/>
                <a:gd name="connsiteY54" fmla="*/ 739775 h 1193800"/>
                <a:gd name="connsiteX55" fmla="*/ 0 w 727075"/>
                <a:gd name="connsiteY55" fmla="*/ 711200 h 1193800"/>
                <a:gd name="connsiteX56" fmla="*/ 3175 w 727075"/>
                <a:gd name="connsiteY56" fmla="*/ 660400 h 1193800"/>
                <a:gd name="connsiteX57" fmla="*/ 25400 w 727075"/>
                <a:gd name="connsiteY57" fmla="*/ 612775 h 1193800"/>
                <a:gd name="connsiteX58" fmla="*/ 25400 w 727075"/>
                <a:gd name="connsiteY58" fmla="*/ 587375 h 1193800"/>
                <a:gd name="connsiteX59" fmla="*/ 50800 w 727075"/>
                <a:gd name="connsiteY59" fmla="*/ 600075 h 1193800"/>
                <a:gd name="connsiteX60" fmla="*/ 104775 w 727075"/>
                <a:gd name="connsiteY60" fmla="*/ 596900 h 1193800"/>
                <a:gd name="connsiteX61" fmla="*/ 139700 w 727075"/>
                <a:gd name="connsiteY61" fmla="*/ 565150 h 1193800"/>
                <a:gd name="connsiteX62" fmla="*/ 133350 w 727075"/>
                <a:gd name="connsiteY62" fmla="*/ 520700 h 1193800"/>
                <a:gd name="connsiteX63" fmla="*/ 123825 w 727075"/>
                <a:gd name="connsiteY63" fmla="*/ 485775 h 1193800"/>
                <a:gd name="connsiteX64" fmla="*/ 98425 w 727075"/>
                <a:gd name="connsiteY64" fmla="*/ 476250 h 1193800"/>
                <a:gd name="connsiteX65" fmla="*/ 60325 w 727075"/>
                <a:gd name="connsiteY65" fmla="*/ 457200 h 1193800"/>
                <a:gd name="connsiteX66" fmla="*/ 88900 w 727075"/>
                <a:gd name="connsiteY66" fmla="*/ 431800 h 1193800"/>
                <a:gd name="connsiteX67" fmla="*/ 158750 w 727075"/>
                <a:gd name="connsiteY67" fmla="*/ 406400 h 1193800"/>
                <a:gd name="connsiteX68" fmla="*/ 190500 w 727075"/>
                <a:gd name="connsiteY68" fmla="*/ 33972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727075" h="1193800">
                  <a:moveTo>
                    <a:pt x="190500" y="339725"/>
                  </a:moveTo>
                  <a:lnTo>
                    <a:pt x="215900" y="263525"/>
                  </a:lnTo>
                  <a:lnTo>
                    <a:pt x="180975" y="174625"/>
                  </a:lnTo>
                  <a:lnTo>
                    <a:pt x="209550" y="111125"/>
                  </a:lnTo>
                  <a:lnTo>
                    <a:pt x="238125" y="117475"/>
                  </a:lnTo>
                  <a:lnTo>
                    <a:pt x="247650" y="168275"/>
                  </a:lnTo>
                  <a:lnTo>
                    <a:pt x="266700" y="200025"/>
                  </a:lnTo>
                  <a:lnTo>
                    <a:pt x="327025" y="203200"/>
                  </a:lnTo>
                  <a:lnTo>
                    <a:pt x="358775" y="155575"/>
                  </a:lnTo>
                  <a:lnTo>
                    <a:pt x="361950" y="120650"/>
                  </a:lnTo>
                  <a:lnTo>
                    <a:pt x="327025" y="92075"/>
                  </a:lnTo>
                  <a:lnTo>
                    <a:pt x="301625" y="73025"/>
                  </a:lnTo>
                  <a:lnTo>
                    <a:pt x="320675" y="50800"/>
                  </a:lnTo>
                  <a:lnTo>
                    <a:pt x="371475" y="0"/>
                  </a:lnTo>
                  <a:lnTo>
                    <a:pt x="463550" y="25400"/>
                  </a:lnTo>
                  <a:lnTo>
                    <a:pt x="485775" y="57150"/>
                  </a:lnTo>
                  <a:lnTo>
                    <a:pt x="527050" y="76200"/>
                  </a:lnTo>
                  <a:lnTo>
                    <a:pt x="552450" y="82550"/>
                  </a:lnTo>
                  <a:lnTo>
                    <a:pt x="552450" y="104775"/>
                  </a:lnTo>
                  <a:lnTo>
                    <a:pt x="374650" y="215900"/>
                  </a:lnTo>
                  <a:lnTo>
                    <a:pt x="403225" y="295275"/>
                  </a:lnTo>
                  <a:lnTo>
                    <a:pt x="422275" y="361950"/>
                  </a:lnTo>
                  <a:lnTo>
                    <a:pt x="434975" y="409575"/>
                  </a:lnTo>
                  <a:lnTo>
                    <a:pt x="473075" y="447675"/>
                  </a:lnTo>
                  <a:lnTo>
                    <a:pt x="514350" y="457200"/>
                  </a:lnTo>
                  <a:lnTo>
                    <a:pt x="498475" y="501650"/>
                  </a:lnTo>
                  <a:lnTo>
                    <a:pt x="482600" y="561975"/>
                  </a:lnTo>
                  <a:lnTo>
                    <a:pt x="511175" y="584200"/>
                  </a:lnTo>
                  <a:lnTo>
                    <a:pt x="561975" y="606425"/>
                  </a:lnTo>
                  <a:lnTo>
                    <a:pt x="584200" y="587375"/>
                  </a:lnTo>
                  <a:lnTo>
                    <a:pt x="600075" y="533400"/>
                  </a:lnTo>
                  <a:lnTo>
                    <a:pt x="647700" y="584200"/>
                  </a:lnTo>
                  <a:lnTo>
                    <a:pt x="698500" y="615950"/>
                  </a:lnTo>
                  <a:lnTo>
                    <a:pt x="727075" y="638175"/>
                  </a:lnTo>
                  <a:lnTo>
                    <a:pt x="708025" y="708025"/>
                  </a:lnTo>
                  <a:lnTo>
                    <a:pt x="682625" y="765175"/>
                  </a:lnTo>
                  <a:lnTo>
                    <a:pt x="615950" y="898525"/>
                  </a:lnTo>
                  <a:lnTo>
                    <a:pt x="628650" y="977900"/>
                  </a:lnTo>
                  <a:lnTo>
                    <a:pt x="692150" y="1108075"/>
                  </a:lnTo>
                  <a:lnTo>
                    <a:pt x="695325" y="1184275"/>
                  </a:lnTo>
                  <a:lnTo>
                    <a:pt x="625475" y="1193800"/>
                  </a:lnTo>
                  <a:lnTo>
                    <a:pt x="514350" y="1187450"/>
                  </a:lnTo>
                  <a:lnTo>
                    <a:pt x="336550" y="1146175"/>
                  </a:lnTo>
                  <a:lnTo>
                    <a:pt x="234950" y="1079500"/>
                  </a:lnTo>
                  <a:lnTo>
                    <a:pt x="219075" y="1019175"/>
                  </a:lnTo>
                  <a:lnTo>
                    <a:pt x="209550" y="990600"/>
                  </a:lnTo>
                  <a:lnTo>
                    <a:pt x="161925" y="974725"/>
                  </a:lnTo>
                  <a:lnTo>
                    <a:pt x="111125" y="949325"/>
                  </a:lnTo>
                  <a:lnTo>
                    <a:pt x="85725" y="895350"/>
                  </a:lnTo>
                  <a:lnTo>
                    <a:pt x="88900" y="860425"/>
                  </a:lnTo>
                  <a:lnTo>
                    <a:pt x="123825" y="790575"/>
                  </a:lnTo>
                  <a:lnTo>
                    <a:pt x="133350" y="774700"/>
                  </a:lnTo>
                  <a:lnTo>
                    <a:pt x="120650" y="746125"/>
                  </a:lnTo>
                  <a:lnTo>
                    <a:pt x="63500" y="739775"/>
                  </a:lnTo>
                  <a:lnTo>
                    <a:pt x="28575" y="739775"/>
                  </a:lnTo>
                  <a:lnTo>
                    <a:pt x="0" y="711200"/>
                  </a:lnTo>
                  <a:lnTo>
                    <a:pt x="3175" y="660400"/>
                  </a:lnTo>
                  <a:lnTo>
                    <a:pt x="25400" y="612775"/>
                  </a:lnTo>
                  <a:lnTo>
                    <a:pt x="25400" y="587375"/>
                  </a:lnTo>
                  <a:lnTo>
                    <a:pt x="50800" y="600075"/>
                  </a:lnTo>
                  <a:lnTo>
                    <a:pt x="104775" y="596900"/>
                  </a:lnTo>
                  <a:lnTo>
                    <a:pt x="139700" y="565150"/>
                  </a:lnTo>
                  <a:lnTo>
                    <a:pt x="133350" y="520700"/>
                  </a:lnTo>
                  <a:lnTo>
                    <a:pt x="123825" y="485775"/>
                  </a:lnTo>
                  <a:lnTo>
                    <a:pt x="98425" y="476250"/>
                  </a:lnTo>
                  <a:lnTo>
                    <a:pt x="60325" y="457200"/>
                  </a:lnTo>
                  <a:lnTo>
                    <a:pt x="88900" y="431800"/>
                  </a:lnTo>
                  <a:lnTo>
                    <a:pt x="158750" y="406400"/>
                  </a:lnTo>
                  <a:lnTo>
                    <a:pt x="190500" y="339725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5F7753-5487-DF29-D92A-51475BB558B8}"/>
                </a:ext>
              </a:extLst>
            </p:cNvPr>
            <p:cNvSpPr/>
            <p:nvPr/>
          </p:nvSpPr>
          <p:spPr>
            <a:xfrm>
              <a:off x="4381500" y="1916906"/>
              <a:ext cx="123825" cy="130969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7190AC-1807-E91C-8905-70ACD0F1050F}"/>
                </a:ext>
              </a:extLst>
            </p:cNvPr>
            <p:cNvSpPr/>
            <p:nvPr/>
          </p:nvSpPr>
          <p:spPr>
            <a:xfrm>
              <a:off x="4548188" y="1604963"/>
              <a:ext cx="828675" cy="688181"/>
            </a:xfrm>
            <a:custGeom>
              <a:avLst/>
              <a:gdLst>
                <a:gd name="connsiteX0" fmla="*/ 9525 w 828675"/>
                <a:gd name="connsiteY0" fmla="*/ 221456 h 688181"/>
                <a:gd name="connsiteX1" fmla="*/ 88106 w 828675"/>
                <a:gd name="connsiteY1" fmla="*/ 142875 h 688181"/>
                <a:gd name="connsiteX2" fmla="*/ 164306 w 828675"/>
                <a:gd name="connsiteY2" fmla="*/ 104775 h 688181"/>
                <a:gd name="connsiteX3" fmla="*/ 214312 w 828675"/>
                <a:gd name="connsiteY3" fmla="*/ 95250 h 688181"/>
                <a:gd name="connsiteX4" fmla="*/ 254793 w 828675"/>
                <a:gd name="connsiteY4" fmla="*/ 78581 h 688181"/>
                <a:gd name="connsiteX5" fmla="*/ 276225 w 828675"/>
                <a:gd name="connsiteY5" fmla="*/ 50006 h 688181"/>
                <a:gd name="connsiteX6" fmla="*/ 292893 w 828675"/>
                <a:gd name="connsiteY6" fmla="*/ 19050 h 688181"/>
                <a:gd name="connsiteX7" fmla="*/ 347662 w 828675"/>
                <a:gd name="connsiteY7" fmla="*/ 2381 h 688181"/>
                <a:gd name="connsiteX8" fmla="*/ 376237 w 828675"/>
                <a:gd name="connsiteY8" fmla="*/ 0 h 688181"/>
                <a:gd name="connsiteX9" fmla="*/ 421481 w 828675"/>
                <a:gd name="connsiteY9" fmla="*/ 11906 h 688181"/>
                <a:gd name="connsiteX10" fmla="*/ 447675 w 828675"/>
                <a:gd name="connsiteY10" fmla="*/ 26193 h 688181"/>
                <a:gd name="connsiteX11" fmla="*/ 490537 w 828675"/>
                <a:gd name="connsiteY11" fmla="*/ 61912 h 688181"/>
                <a:gd name="connsiteX12" fmla="*/ 583406 w 828675"/>
                <a:gd name="connsiteY12" fmla="*/ 116681 h 688181"/>
                <a:gd name="connsiteX13" fmla="*/ 576262 w 828675"/>
                <a:gd name="connsiteY13" fmla="*/ 178593 h 688181"/>
                <a:gd name="connsiteX14" fmla="*/ 595312 w 828675"/>
                <a:gd name="connsiteY14" fmla="*/ 264318 h 688181"/>
                <a:gd name="connsiteX15" fmla="*/ 616743 w 828675"/>
                <a:gd name="connsiteY15" fmla="*/ 316706 h 688181"/>
                <a:gd name="connsiteX16" fmla="*/ 640556 w 828675"/>
                <a:gd name="connsiteY16" fmla="*/ 366712 h 688181"/>
                <a:gd name="connsiteX17" fmla="*/ 683418 w 828675"/>
                <a:gd name="connsiteY17" fmla="*/ 411956 h 688181"/>
                <a:gd name="connsiteX18" fmla="*/ 745331 w 828675"/>
                <a:gd name="connsiteY18" fmla="*/ 457200 h 688181"/>
                <a:gd name="connsiteX19" fmla="*/ 828675 w 828675"/>
                <a:gd name="connsiteY19" fmla="*/ 528637 h 688181"/>
                <a:gd name="connsiteX20" fmla="*/ 828675 w 828675"/>
                <a:gd name="connsiteY20" fmla="*/ 581025 h 688181"/>
                <a:gd name="connsiteX21" fmla="*/ 812006 w 828675"/>
                <a:gd name="connsiteY21" fmla="*/ 633412 h 688181"/>
                <a:gd name="connsiteX22" fmla="*/ 752475 w 828675"/>
                <a:gd name="connsiteY22" fmla="*/ 669131 h 688181"/>
                <a:gd name="connsiteX23" fmla="*/ 683418 w 828675"/>
                <a:gd name="connsiteY23" fmla="*/ 688181 h 688181"/>
                <a:gd name="connsiteX24" fmla="*/ 607218 w 828675"/>
                <a:gd name="connsiteY24" fmla="*/ 683418 h 688181"/>
                <a:gd name="connsiteX25" fmla="*/ 571500 w 828675"/>
                <a:gd name="connsiteY25" fmla="*/ 666750 h 688181"/>
                <a:gd name="connsiteX26" fmla="*/ 504825 w 828675"/>
                <a:gd name="connsiteY26" fmla="*/ 638175 h 688181"/>
                <a:gd name="connsiteX27" fmla="*/ 476250 w 828675"/>
                <a:gd name="connsiteY27" fmla="*/ 628650 h 688181"/>
                <a:gd name="connsiteX28" fmla="*/ 447675 w 828675"/>
                <a:gd name="connsiteY28" fmla="*/ 621506 h 688181"/>
                <a:gd name="connsiteX29" fmla="*/ 416718 w 828675"/>
                <a:gd name="connsiteY29" fmla="*/ 623887 h 688181"/>
                <a:gd name="connsiteX30" fmla="*/ 385762 w 828675"/>
                <a:gd name="connsiteY30" fmla="*/ 628650 h 688181"/>
                <a:gd name="connsiteX31" fmla="*/ 369093 w 828675"/>
                <a:gd name="connsiteY31" fmla="*/ 626268 h 688181"/>
                <a:gd name="connsiteX32" fmla="*/ 319087 w 828675"/>
                <a:gd name="connsiteY32" fmla="*/ 604837 h 688181"/>
                <a:gd name="connsiteX33" fmla="*/ 309562 w 828675"/>
                <a:gd name="connsiteY33" fmla="*/ 600075 h 688181"/>
                <a:gd name="connsiteX34" fmla="*/ 292893 w 828675"/>
                <a:gd name="connsiteY34" fmla="*/ 588168 h 688181"/>
                <a:gd name="connsiteX35" fmla="*/ 271462 w 828675"/>
                <a:gd name="connsiteY35" fmla="*/ 533400 h 688181"/>
                <a:gd name="connsiteX36" fmla="*/ 273843 w 828675"/>
                <a:gd name="connsiteY36" fmla="*/ 511968 h 688181"/>
                <a:gd name="connsiteX37" fmla="*/ 250031 w 828675"/>
                <a:gd name="connsiteY37" fmla="*/ 502443 h 688181"/>
                <a:gd name="connsiteX38" fmla="*/ 207168 w 828675"/>
                <a:gd name="connsiteY38" fmla="*/ 502443 h 688181"/>
                <a:gd name="connsiteX39" fmla="*/ 195262 w 828675"/>
                <a:gd name="connsiteY39" fmla="*/ 500062 h 688181"/>
                <a:gd name="connsiteX40" fmla="*/ 164306 w 828675"/>
                <a:gd name="connsiteY40" fmla="*/ 476250 h 688181"/>
                <a:gd name="connsiteX41" fmla="*/ 130968 w 828675"/>
                <a:gd name="connsiteY41" fmla="*/ 438150 h 688181"/>
                <a:gd name="connsiteX42" fmla="*/ 107156 w 828675"/>
                <a:gd name="connsiteY42" fmla="*/ 426243 h 688181"/>
                <a:gd name="connsiteX43" fmla="*/ 64293 w 828675"/>
                <a:gd name="connsiteY43" fmla="*/ 409575 h 688181"/>
                <a:gd name="connsiteX44" fmla="*/ 50006 w 828675"/>
                <a:gd name="connsiteY44" fmla="*/ 376237 h 688181"/>
                <a:gd name="connsiteX45" fmla="*/ 19050 w 828675"/>
                <a:gd name="connsiteY45" fmla="*/ 323850 h 688181"/>
                <a:gd name="connsiteX46" fmla="*/ 0 w 828675"/>
                <a:gd name="connsiteY46" fmla="*/ 273843 h 688181"/>
                <a:gd name="connsiteX47" fmla="*/ 9525 w 828675"/>
                <a:gd name="connsiteY47" fmla="*/ 221456 h 68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28675" h="688181">
                  <a:moveTo>
                    <a:pt x="9525" y="221456"/>
                  </a:moveTo>
                  <a:lnTo>
                    <a:pt x="88106" y="142875"/>
                  </a:lnTo>
                  <a:lnTo>
                    <a:pt x="164306" y="104775"/>
                  </a:lnTo>
                  <a:lnTo>
                    <a:pt x="214312" y="95250"/>
                  </a:lnTo>
                  <a:lnTo>
                    <a:pt x="254793" y="78581"/>
                  </a:lnTo>
                  <a:lnTo>
                    <a:pt x="276225" y="50006"/>
                  </a:lnTo>
                  <a:lnTo>
                    <a:pt x="292893" y="19050"/>
                  </a:lnTo>
                  <a:lnTo>
                    <a:pt x="347662" y="2381"/>
                  </a:lnTo>
                  <a:lnTo>
                    <a:pt x="376237" y="0"/>
                  </a:lnTo>
                  <a:lnTo>
                    <a:pt x="421481" y="11906"/>
                  </a:lnTo>
                  <a:lnTo>
                    <a:pt x="447675" y="26193"/>
                  </a:lnTo>
                  <a:lnTo>
                    <a:pt x="490537" y="61912"/>
                  </a:lnTo>
                  <a:lnTo>
                    <a:pt x="583406" y="116681"/>
                  </a:lnTo>
                  <a:lnTo>
                    <a:pt x="576262" y="178593"/>
                  </a:lnTo>
                  <a:lnTo>
                    <a:pt x="595312" y="264318"/>
                  </a:lnTo>
                  <a:lnTo>
                    <a:pt x="616743" y="316706"/>
                  </a:lnTo>
                  <a:lnTo>
                    <a:pt x="640556" y="366712"/>
                  </a:lnTo>
                  <a:lnTo>
                    <a:pt x="683418" y="411956"/>
                  </a:lnTo>
                  <a:lnTo>
                    <a:pt x="745331" y="457200"/>
                  </a:lnTo>
                  <a:lnTo>
                    <a:pt x="828675" y="528637"/>
                  </a:lnTo>
                  <a:lnTo>
                    <a:pt x="828675" y="581025"/>
                  </a:lnTo>
                  <a:lnTo>
                    <a:pt x="812006" y="633412"/>
                  </a:lnTo>
                  <a:lnTo>
                    <a:pt x="752475" y="669131"/>
                  </a:lnTo>
                  <a:lnTo>
                    <a:pt x="683418" y="688181"/>
                  </a:lnTo>
                  <a:lnTo>
                    <a:pt x="607218" y="683418"/>
                  </a:lnTo>
                  <a:lnTo>
                    <a:pt x="571500" y="666750"/>
                  </a:lnTo>
                  <a:lnTo>
                    <a:pt x="504825" y="638175"/>
                  </a:lnTo>
                  <a:lnTo>
                    <a:pt x="476250" y="628650"/>
                  </a:lnTo>
                  <a:lnTo>
                    <a:pt x="447675" y="621506"/>
                  </a:lnTo>
                  <a:lnTo>
                    <a:pt x="416718" y="623887"/>
                  </a:lnTo>
                  <a:lnTo>
                    <a:pt x="385762" y="628650"/>
                  </a:lnTo>
                  <a:lnTo>
                    <a:pt x="369093" y="626268"/>
                  </a:lnTo>
                  <a:lnTo>
                    <a:pt x="319087" y="604837"/>
                  </a:lnTo>
                  <a:lnTo>
                    <a:pt x="309562" y="600075"/>
                  </a:lnTo>
                  <a:lnTo>
                    <a:pt x="292893" y="588168"/>
                  </a:lnTo>
                  <a:lnTo>
                    <a:pt x="271462" y="533400"/>
                  </a:lnTo>
                  <a:lnTo>
                    <a:pt x="273843" y="511968"/>
                  </a:lnTo>
                  <a:lnTo>
                    <a:pt x="250031" y="502443"/>
                  </a:lnTo>
                  <a:lnTo>
                    <a:pt x="207168" y="502443"/>
                  </a:lnTo>
                  <a:lnTo>
                    <a:pt x="195262" y="500062"/>
                  </a:lnTo>
                  <a:lnTo>
                    <a:pt x="164306" y="476250"/>
                  </a:lnTo>
                  <a:lnTo>
                    <a:pt x="130968" y="438150"/>
                  </a:lnTo>
                  <a:lnTo>
                    <a:pt x="107156" y="426243"/>
                  </a:lnTo>
                  <a:lnTo>
                    <a:pt x="64293" y="409575"/>
                  </a:lnTo>
                  <a:lnTo>
                    <a:pt x="50006" y="376237"/>
                  </a:lnTo>
                  <a:lnTo>
                    <a:pt x="19050" y="323850"/>
                  </a:lnTo>
                  <a:lnTo>
                    <a:pt x="0" y="273843"/>
                  </a:lnTo>
                  <a:lnTo>
                    <a:pt x="9525" y="221456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293EDB8-30D2-C9DF-2ADB-2088580631B5}"/>
                </a:ext>
              </a:extLst>
            </p:cNvPr>
            <p:cNvSpPr/>
            <p:nvPr/>
          </p:nvSpPr>
          <p:spPr>
            <a:xfrm>
              <a:off x="5995988" y="2033588"/>
              <a:ext cx="178593" cy="288131"/>
            </a:xfrm>
            <a:custGeom>
              <a:avLst/>
              <a:gdLst>
                <a:gd name="connsiteX0" fmla="*/ 9525 w 178593"/>
                <a:gd name="connsiteY0" fmla="*/ 100012 h 288131"/>
                <a:gd name="connsiteX1" fmla="*/ 57150 w 178593"/>
                <a:gd name="connsiteY1" fmla="*/ 45243 h 288131"/>
                <a:gd name="connsiteX2" fmla="*/ 69056 w 178593"/>
                <a:gd name="connsiteY2" fmla="*/ 28575 h 288131"/>
                <a:gd name="connsiteX3" fmla="*/ 78581 w 178593"/>
                <a:gd name="connsiteY3" fmla="*/ 23812 h 288131"/>
                <a:gd name="connsiteX4" fmla="*/ 102393 w 178593"/>
                <a:gd name="connsiteY4" fmla="*/ 38100 h 288131"/>
                <a:gd name="connsiteX5" fmla="*/ 102393 w 178593"/>
                <a:gd name="connsiteY5" fmla="*/ 38100 h 288131"/>
                <a:gd name="connsiteX6" fmla="*/ 138112 w 178593"/>
                <a:gd name="connsiteY6" fmla="*/ 0 h 288131"/>
                <a:gd name="connsiteX7" fmla="*/ 154781 w 178593"/>
                <a:gd name="connsiteY7" fmla="*/ 7143 h 288131"/>
                <a:gd name="connsiteX8" fmla="*/ 178593 w 178593"/>
                <a:gd name="connsiteY8" fmla="*/ 33337 h 288131"/>
                <a:gd name="connsiteX9" fmla="*/ 176212 w 178593"/>
                <a:gd name="connsiteY9" fmla="*/ 214312 h 288131"/>
                <a:gd name="connsiteX10" fmla="*/ 171450 w 178593"/>
                <a:gd name="connsiteY10" fmla="*/ 288131 h 288131"/>
                <a:gd name="connsiteX11" fmla="*/ 126206 w 178593"/>
                <a:gd name="connsiteY11" fmla="*/ 261937 h 288131"/>
                <a:gd name="connsiteX12" fmla="*/ 88106 w 178593"/>
                <a:gd name="connsiteY12" fmla="*/ 235743 h 288131"/>
                <a:gd name="connsiteX13" fmla="*/ 71437 w 178593"/>
                <a:gd name="connsiteY13" fmla="*/ 226218 h 288131"/>
                <a:gd name="connsiteX14" fmla="*/ 19050 w 178593"/>
                <a:gd name="connsiteY14" fmla="*/ 192881 h 288131"/>
                <a:gd name="connsiteX15" fmla="*/ 0 w 178593"/>
                <a:gd name="connsiteY15" fmla="*/ 159543 h 288131"/>
                <a:gd name="connsiteX16" fmla="*/ 9525 w 178593"/>
                <a:gd name="connsiteY16" fmla="*/ 100012 h 28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8593" h="288131">
                  <a:moveTo>
                    <a:pt x="9525" y="100012"/>
                  </a:moveTo>
                  <a:lnTo>
                    <a:pt x="57150" y="45243"/>
                  </a:lnTo>
                  <a:lnTo>
                    <a:pt x="69056" y="28575"/>
                  </a:lnTo>
                  <a:lnTo>
                    <a:pt x="78581" y="23812"/>
                  </a:lnTo>
                  <a:lnTo>
                    <a:pt x="102393" y="38100"/>
                  </a:lnTo>
                  <a:lnTo>
                    <a:pt x="102393" y="38100"/>
                  </a:lnTo>
                  <a:lnTo>
                    <a:pt x="138112" y="0"/>
                  </a:lnTo>
                  <a:lnTo>
                    <a:pt x="154781" y="7143"/>
                  </a:lnTo>
                  <a:lnTo>
                    <a:pt x="178593" y="33337"/>
                  </a:lnTo>
                  <a:cubicBezTo>
                    <a:pt x="177799" y="93662"/>
                    <a:pt x="177006" y="153987"/>
                    <a:pt x="176212" y="214312"/>
                  </a:cubicBezTo>
                  <a:lnTo>
                    <a:pt x="171450" y="288131"/>
                  </a:lnTo>
                  <a:lnTo>
                    <a:pt x="126206" y="261937"/>
                  </a:lnTo>
                  <a:lnTo>
                    <a:pt x="88106" y="235743"/>
                  </a:lnTo>
                  <a:lnTo>
                    <a:pt x="71437" y="226218"/>
                  </a:lnTo>
                  <a:lnTo>
                    <a:pt x="19050" y="192881"/>
                  </a:lnTo>
                  <a:lnTo>
                    <a:pt x="0" y="159543"/>
                  </a:lnTo>
                  <a:lnTo>
                    <a:pt x="9525" y="100012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EE7FFB-F5A2-5158-6FAC-0CF95DA17D03}"/>
                </a:ext>
              </a:extLst>
            </p:cNvPr>
            <p:cNvSpPr/>
            <p:nvPr/>
          </p:nvSpPr>
          <p:spPr>
            <a:xfrm>
              <a:off x="3224214" y="700088"/>
              <a:ext cx="3028950" cy="29765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16DBAA-036E-B341-1510-06C1CAB89536}"/>
                </a:ext>
              </a:extLst>
            </p:cNvPr>
            <p:cNvSpPr/>
            <p:nvPr/>
          </p:nvSpPr>
          <p:spPr>
            <a:xfrm>
              <a:off x="4914900" y="1707356"/>
              <a:ext cx="128588" cy="12382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D2CA07-C402-5765-EA02-19FA1AC67ED4}"/>
                </a:ext>
              </a:extLst>
            </p:cNvPr>
            <p:cNvSpPr/>
            <p:nvPr/>
          </p:nvSpPr>
          <p:spPr>
            <a:xfrm>
              <a:off x="4700585" y="1854993"/>
              <a:ext cx="128588" cy="12382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582FE3-12E3-5469-8A04-CF99E1EDB8F6}"/>
                </a:ext>
              </a:extLst>
            </p:cNvPr>
            <p:cNvSpPr/>
            <p:nvPr/>
          </p:nvSpPr>
          <p:spPr>
            <a:xfrm>
              <a:off x="4932496" y="1958578"/>
              <a:ext cx="128588" cy="12382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396A0C-763A-8603-A009-665E2B1EE5EF}"/>
                </a:ext>
              </a:extLst>
            </p:cNvPr>
            <p:cNvSpPr/>
            <p:nvPr/>
          </p:nvSpPr>
          <p:spPr>
            <a:xfrm>
              <a:off x="5146675" y="2115740"/>
              <a:ext cx="128588" cy="12382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1FC377CC-6636-D430-5309-DC6710E27DDE}"/>
              </a:ext>
            </a:extLst>
          </p:cNvPr>
          <p:cNvSpPr/>
          <p:nvPr/>
        </p:nvSpPr>
        <p:spPr>
          <a:xfrm>
            <a:off x="9908381" y="1891014"/>
            <a:ext cx="171450" cy="16549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375255-0293-0BA6-6464-FAE7552BAB7E}"/>
              </a:ext>
            </a:extLst>
          </p:cNvPr>
          <p:cNvSpPr/>
          <p:nvPr/>
        </p:nvSpPr>
        <p:spPr>
          <a:xfrm>
            <a:off x="9667875" y="2024980"/>
            <a:ext cx="171450" cy="16549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631CBB-13E8-2F50-3535-7106726CAF5F}"/>
              </a:ext>
            </a:extLst>
          </p:cNvPr>
          <p:cNvSpPr/>
          <p:nvPr/>
        </p:nvSpPr>
        <p:spPr>
          <a:xfrm>
            <a:off x="9901237" y="2146150"/>
            <a:ext cx="171450" cy="16549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0A3EEA-17F4-069F-1122-6EE112654694}"/>
              </a:ext>
            </a:extLst>
          </p:cNvPr>
          <p:cNvSpPr/>
          <p:nvPr/>
        </p:nvSpPr>
        <p:spPr>
          <a:xfrm>
            <a:off x="10098883" y="2292596"/>
            <a:ext cx="171450" cy="16549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0" name="Picture 29" descr="A close-up of a microscope&#10;&#10;AI-generated content may be incorrect.">
            <a:extLst>
              <a:ext uri="{FF2B5EF4-FFF2-40B4-BE49-F238E27FC236}">
                <a16:creationId xmlns:a16="http://schemas.microsoft.com/office/drawing/2014/main" id="{4A2C92F5-20B2-EF6F-BC54-5120399BA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24476" r="18814" b="27743"/>
          <a:stretch/>
        </p:blipFill>
        <p:spPr>
          <a:xfrm rot="10800000">
            <a:off x="3006904" y="3440768"/>
            <a:ext cx="3745904" cy="3745212"/>
          </a:xfrm>
          <a:prstGeom prst="rect">
            <a:avLst/>
          </a:prstGeom>
        </p:spPr>
      </p:pic>
      <p:pic>
        <p:nvPicPr>
          <p:cNvPr id="32" name="Picture 31" descr="A close-up of a microscope&#10;&#10;AI-generated content may be incorrect.">
            <a:extLst>
              <a:ext uri="{FF2B5EF4-FFF2-40B4-BE49-F238E27FC236}">
                <a16:creationId xmlns:a16="http://schemas.microsoft.com/office/drawing/2014/main" id="{D7205D5A-7658-2152-7814-D83937041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33264" r="17315" b="21393"/>
          <a:stretch/>
        </p:blipFill>
        <p:spPr>
          <a:xfrm rot="10800000" flipH="1">
            <a:off x="7566877" y="3440768"/>
            <a:ext cx="3921137" cy="397557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70BABC-6EB1-E779-C86E-E4A26E077EE4}"/>
              </a:ext>
            </a:extLst>
          </p:cNvPr>
          <p:cNvSpPr/>
          <p:nvPr/>
        </p:nvSpPr>
        <p:spPr>
          <a:xfrm>
            <a:off x="3067050" y="3543300"/>
            <a:ext cx="3533775" cy="3333750"/>
          </a:xfrm>
          <a:custGeom>
            <a:avLst/>
            <a:gdLst>
              <a:gd name="connsiteX0" fmla="*/ 1724025 w 3533775"/>
              <a:gd name="connsiteY0" fmla="*/ 9525 h 3333750"/>
              <a:gd name="connsiteX1" fmla="*/ 2190750 w 3533775"/>
              <a:gd name="connsiteY1" fmla="*/ 9525 h 3333750"/>
              <a:gd name="connsiteX2" fmla="*/ 2657475 w 3533775"/>
              <a:gd name="connsiteY2" fmla="*/ 200025 h 3333750"/>
              <a:gd name="connsiteX3" fmla="*/ 3086100 w 3533775"/>
              <a:gd name="connsiteY3" fmla="*/ 542925 h 3333750"/>
              <a:gd name="connsiteX4" fmla="*/ 3286125 w 3533775"/>
              <a:gd name="connsiteY4" fmla="*/ 828675 h 3333750"/>
              <a:gd name="connsiteX5" fmla="*/ 3505200 w 3533775"/>
              <a:gd name="connsiteY5" fmla="*/ 1257300 h 3333750"/>
              <a:gd name="connsiteX6" fmla="*/ 3533775 w 3533775"/>
              <a:gd name="connsiteY6" fmla="*/ 1543050 h 3333750"/>
              <a:gd name="connsiteX7" fmla="*/ 3457575 w 3533775"/>
              <a:gd name="connsiteY7" fmla="*/ 1562100 h 3333750"/>
              <a:gd name="connsiteX8" fmla="*/ 3286125 w 3533775"/>
              <a:gd name="connsiteY8" fmla="*/ 1676400 h 3333750"/>
              <a:gd name="connsiteX9" fmla="*/ 3295650 w 3533775"/>
              <a:gd name="connsiteY9" fmla="*/ 1809750 h 3333750"/>
              <a:gd name="connsiteX10" fmla="*/ 3362325 w 3533775"/>
              <a:gd name="connsiteY10" fmla="*/ 1885950 h 3333750"/>
              <a:gd name="connsiteX11" fmla="*/ 3457575 w 3533775"/>
              <a:gd name="connsiteY11" fmla="*/ 1905000 h 3333750"/>
              <a:gd name="connsiteX12" fmla="*/ 3457575 w 3533775"/>
              <a:gd name="connsiteY12" fmla="*/ 1905000 h 3333750"/>
              <a:gd name="connsiteX13" fmla="*/ 3457575 w 3533775"/>
              <a:gd name="connsiteY13" fmla="*/ 1905000 h 3333750"/>
              <a:gd name="connsiteX14" fmla="*/ 3457575 w 3533775"/>
              <a:gd name="connsiteY14" fmla="*/ 2162175 h 3333750"/>
              <a:gd name="connsiteX15" fmla="*/ 3314700 w 3533775"/>
              <a:gd name="connsiteY15" fmla="*/ 2447925 h 3333750"/>
              <a:gd name="connsiteX16" fmla="*/ 3057525 w 3533775"/>
              <a:gd name="connsiteY16" fmla="*/ 2828925 h 3333750"/>
              <a:gd name="connsiteX17" fmla="*/ 2724150 w 3533775"/>
              <a:gd name="connsiteY17" fmla="*/ 3076575 h 3333750"/>
              <a:gd name="connsiteX18" fmla="*/ 2333625 w 3533775"/>
              <a:gd name="connsiteY18" fmla="*/ 3248025 h 3333750"/>
              <a:gd name="connsiteX19" fmla="*/ 1914525 w 3533775"/>
              <a:gd name="connsiteY19" fmla="*/ 3333750 h 3333750"/>
              <a:gd name="connsiteX20" fmla="*/ 1438275 w 3533775"/>
              <a:gd name="connsiteY20" fmla="*/ 3314700 h 3333750"/>
              <a:gd name="connsiteX21" fmla="*/ 1057275 w 3533775"/>
              <a:gd name="connsiteY21" fmla="*/ 3190875 h 3333750"/>
              <a:gd name="connsiteX22" fmla="*/ 704850 w 3533775"/>
              <a:gd name="connsiteY22" fmla="*/ 3009900 h 3333750"/>
              <a:gd name="connsiteX23" fmla="*/ 304800 w 3533775"/>
              <a:gd name="connsiteY23" fmla="*/ 2590800 h 3333750"/>
              <a:gd name="connsiteX24" fmla="*/ 161925 w 3533775"/>
              <a:gd name="connsiteY24" fmla="*/ 2371725 h 3333750"/>
              <a:gd name="connsiteX25" fmla="*/ 0 w 3533775"/>
              <a:gd name="connsiteY25" fmla="*/ 1743075 h 3333750"/>
              <a:gd name="connsiteX26" fmla="*/ 104775 w 3533775"/>
              <a:gd name="connsiteY26" fmla="*/ 1066800 h 3333750"/>
              <a:gd name="connsiteX27" fmla="*/ 361950 w 3533775"/>
              <a:gd name="connsiteY27" fmla="*/ 647700 h 3333750"/>
              <a:gd name="connsiteX28" fmla="*/ 666750 w 3533775"/>
              <a:gd name="connsiteY28" fmla="*/ 361950 h 3333750"/>
              <a:gd name="connsiteX29" fmla="*/ 933450 w 3533775"/>
              <a:gd name="connsiteY29" fmla="*/ 200025 h 3333750"/>
              <a:gd name="connsiteX30" fmla="*/ 1257300 w 3533775"/>
              <a:gd name="connsiteY30" fmla="*/ 57150 h 3333750"/>
              <a:gd name="connsiteX31" fmla="*/ 1514475 w 3533775"/>
              <a:gd name="connsiteY31" fmla="*/ 0 h 3333750"/>
              <a:gd name="connsiteX32" fmla="*/ 1724025 w 3533775"/>
              <a:gd name="connsiteY32" fmla="*/ 9525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33775" h="3333750">
                <a:moveTo>
                  <a:pt x="1724025" y="9525"/>
                </a:moveTo>
                <a:lnTo>
                  <a:pt x="2190750" y="9525"/>
                </a:lnTo>
                <a:lnTo>
                  <a:pt x="2657475" y="200025"/>
                </a:lnTo>
                <a:lnTo>
                  <a:pt x="3086100" y="542925"/>
                </a:lnTo>
                <a:lnTo>
                  <a:pt x="3286125" y="828675"/>
                </a:lnTo>
                <a:lnTo>
                  <a:pt x="3505200" y="1257300"/>
                </a:lnTo>
                <a:lnTo>
                  <a:pt x="3533775" y="1543050"/>
                </a:lnTo>
                <a:lnTo>
                  <a:pt x="3457575" y="1562100"/>
                </a:lnTo>
                <a:lnTo>
                  <a:pt x="3286125" y="1676400"/>
                </a:lnTo>
                <a:lnTo>
                  <a:pt x="3295650" y="1809750"/>
                </a:lnTo>
                <a:lnTo>
                  <a:pt x="3362325" y="1885950"/>
                </a:lnTo>
                <a:lnTo>
                  <a:pt x="3457575" y="1905000"/>
                </a:lnTo>
                <a:lnTo>
                  <a:pt x="3457575" y="1905000"/>
                </a:lnTo>
                <a:lnTo>
                  <a:pt x="3457575" y="1905000"/>
                </a:lnTo>
                <a:lnTo>
                  <a:pt x="3457575" y="2162175"/>
                </a:lnTo>
                <a:lnTo>
                  <a:pt x="3314700" y="2447925"/>
                </a:lnTo>
                <a:lnTo>
                  <a:pt x="3057525" y="2828925"/>
                </a:lnTo>
                <a:lnTo>
                  <a:pt x="2724150" y="3076575"/>
                </a:lnTo>
                <a:lnTo>
                  <a:pt x="2333625" y="3248025"/>
                </a:lnTo>
                <a:lnTo>
                  <a:pt x="1914525" y="3333750"/>
                </a:lnTo>
                <a:lnTo>
                  <a:pt x="1438275" y="3314700"/>
                </a:lnTo>
                <a:lnTo>
                  <a:pt x="1057275" y="3190875"/>
                </a:lnTo>
                <a:lnTo>
                  <a:pt x="704850" y="3009900"/>
                </a:lnTo>
                <a:lnTo>
                  <a:pt x="304800" y="2590800"/>
                </a:lnTo>
                <a:lnTo>
                  <a:pt x="161925" y="2371725"/>
                </a:lnTo>
                <a:lnTo>
                  <a:pt x="0" y="1743075"/>
                </a:lnTo>
                <a:lnTo>
                  <a:pt x="104775" y="1066800"/>
                </a:lnTo>
                <a:lnTo>
                  <a:pt x="361950" y="647700"/>
                </a:lnTo>
                <a:lnTo>
                  <a:pt x="666750" y="361950"/>
                </a:lnTo>
                <a:lnTo>
                  <a:pt x="933450" y="200025"/>
                </a:lnTo>
                <a:lnTo>
                  <a:pt x="1257300" y="57150"/>
                </a:lnTo>
                <a:lnTo>
                  <a:pt x="1514475" y="0"/>
                </a:lnTo>
                <a:lnTo>
                  <a:pt x="1724025" y="9525"/>
                </a:ln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40FED5-043B-2420-5E56-4783BFA3F56C}"/>
              </a:ext>
            </a:extLst>
          </p:cNvPr>
          <p:cNvSpPr/>
          <p:nvPr/>
        </p:nvSpPr>
        <p:spPr>
          <a:xfrm>
            <a:off x="9060180" y="5514974"/>
            <a:ext cx="217170" cy="25336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2588F-B0BF-4898-5B5D-29CFF830DA45}"/>
              </a:ext>
            </a:extLst>
          </p:cNvPr>
          <p:cNvSpPr/>
          <p:nvPr/>
        </p:nvSpPr>
        <p:spPr>
          <a:xfrm>
            <a:off x="9367361" y="5641656"/>
            <a:ext cx="217170" cy="25336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BF50D33-9B27-0CC4-67FF-7D9B690CEFAC}"/>
              </a:ext>
            </a:extLst>
          </p:cNvPr>
          <p:cNvSpPr/>
          <p:nvPr/>
        </p:nvSpPr>
        <p:spPr>
          <a:xfrm>
            <a:off x="9105186" y="5801199"/>
            <a:ext cx="217170" cy="25336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ED6F8CE-8551-75DF-3BE1-62EE18ABEFF3}"/>
              </a:ext>
            </a:extLst>
          </p:cNvPr>
          <p:cNvSpPr/>
          <p:nvPr/>
        </p:nvSpPr>
        <p:spPr>
          <a:xfrm>
            <a:off x="9388555" y="5963124"/>
            <a:ext cx="217170" cy="25336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E741746-868C-4C75-E1FC-D0422949D444}"/>
              </a:ext>
            </a:extLst>
          </p:cNvPr>
          <p:cNvSpPr/>
          <p:nvPr/>
        </p:nvSpPr>
        <p:spPr>
          <a:xfrm>
            <a:off x="4219575" y="4619625"/>
            <a:ext cx="819150" cy="1333500"/>
          </a:xfrm>
          <a:custGeom>
            <a:avLst/>
            <a:gdLst>
              <a:gd name="connsiteX0" fmla="*/ 195263 w 819150"/>
              <a:gd name="connsiteY0" fmla="*/ 171450 h 1333500"/>
              <a:gd name="connsiteX1" fmla="*/ 242888 w 819150"/>
              <a:gd name="connsiteY1" fmla="*/ 114300 h 1333500"/>
              <a:gd name="connsiteX2" fmla="*/ 300038 w 819150"/>
              <a:gd name="connsiteY2" fmla="*/ 204788 h 1333500"/>
              <a:gd name="connsiteX3" fmla="*/ 423863 w 819150"/>
              <a:gd name="connsiteY3" fmla="*/ 161925 h 1333500"/>
              <a:gd name="connsiteX4" fmla="*/ 419100 w 819150"/>
              <a:gd name="connsiteY4" fmla="*/ 90488 h 1333500"/>
              <a:gd name="connsiteX5" fmla="*/ 357188 w 819150"/>
              <a:gd name="connsiteY5" fmla="*/ 66675 h 1333500"/>
              <a:gd name="connsiteX6" fmla="*/ 390525 w 819150"/>
              <a:gd name="connsiteY6" fmla="*/ 0 h 1333500"/>
              <a:gd name="connsiteX7" fmla="*/ 557213 w 819150"/>
              <a:gd name="connsiteY7" fmla="*/ 9525 h 1333500"/>
              <a:gd name="connsiteX8" fmla="*/ 623888 w 819150"/>
              <a:gd name="connsiteY8" fmla="*/ 66675 h 1333500"/>
              <a:gd name="connsiteX9" fmla="*/ 595313 w 819150"/>
              <a:gd name="connsiteY9" fmla="*/ 114300 h 1333500"/>
              <a:gd name="connsiteX10" fmla="*/ 481013 w 819150"/>
              <a:gd name="connsiteY10" fmla="*/ 233363 h 1333500"/>
              <a:gd name="connsiteX11" fmla="*/ 423863 w 819150"/>
              <a:gd name="connsiteY11" fmla="*/ 338138 h 1333500"/>
              <a:gd name="connsiteX12" fmla="*/ 533400 w 819150"/>
              <a:gd name="connsiteY12" fmla="*/ 490538 h 1333500"/>
              <a:gd name="connsiteX13" fmla="*/ 557213 w 819150"/>
              <a:gd name="connsiteY13" fmla="*/ 509588 h 1333500"/>
              <a:gd name="connsiteX14" fmla="*/ 552450 w 819150"/>
              <a:gd name="connsiteY14" fmla="*/ 623888 h 1333500"/>
              <a:gd name="connsiteX15" fmla="*/ 609600 w 819150"/>
              <a:gd name="connsiteY15" fmla="*/ 657225 h 1333500"/>
              <a:gd name="connsiteX16" fmla="*/ 666750 w 819150"/>
              <a:gd name="connsiteY16" fmla="*/ 619125 h 1333500"/>
              <a:gd name="connsiteX17" fmla="*/ 719138 w 819150"/>
              <a:gd name="connsiteY17" fmla="*/ 628650 h 1333500"/>
              <a:gd name="connsiteX18" fmla="*/ 790575 w 819150"/>
              <a:gd name="connsiteY18" fmla="*/ 685800 h 1333500"/>
              <a:gd name="connsiteX19" fmla="*/ 819150 w 819150"/>
              <a:gd name="connsiteY19" fmla="*/ 738188 h 1333500"/>
              <a:gd name="connsiteX20" fmla="*/ 757238 w 819150"/>
              <a:gd name="connsiteY20" fmla="*/ 838200 h 1333500"/>
              <a:gd name="connsiteX21" fmla="*/ 719138 w 819150"/>
              <a:gd name="connsiteY21" fmla="*/ 947738 h 1333500"/>
              <a:gd name="connsiteX22" fmla="*/ 719138 w 819150"/>
              <a:gd name="connsiteY22" fmla="*/ 1066800 h 1333500"/>
              <a:gd name="connsiteX23" fmla="*/ 747713 w 819150"/>
              <a:gd name="connsiteY23" fmla="*/ 1190625 h 1333500"/>
              <a:gd name="connsiteX24" fmla="*/ 795338 w 819150"/>
              <a:gd name="connsiteY24" fmla="*/ 1276350 h 1333500"/>
              <a:gd name="connsiteX25" fmla="*/ 752475 w 819150"/>
              <a:gd name="connsiteY25" fmla="*/ 1309688 h 1333500"/>
              <a:gd name="connsiteX26" fmla="*/ 661988 w 819150"/>
              <a:gd name="connsiteY26" fmla="*/ 1333500 h 1333500"/>
              <a:gd name="connsiteX27" fmla="*/ 533400 w 819150"/>
              <a:gd name="connsiteY27" fmla="*/ 1285875 h 1333500"/>
              <a:gd name="connsiteX28" fmla="*/ 409575 w 819150"/>
              <a:gd name="connsiteY28" fmla="*/ 1257300 h 1333500"/>
              <a:gd name="connsiteX29" fmla="*/ 309563 w 819150"/>
              <a:gd name="connsiteY29" fmla="*/ 1171575 h 1333500"/>
              <a:gd name="connsiteX30" fmla="*/ 209550 w 819150"/>
              <a:gd name="connsiteY30" fmla="*/ 1109663 h 1333500"/>
              <a:gd name="connsiteX31" fmla="*/ 176213 w 819150"/>
              <a:gd name="connsiteY31" fmla="*/ 1066800 h 1333500"/>
              <a:gd name="connsiteX32" fmla="*/ 138113 w 819150"/>
              <a:gd name="connsiteY32" fmla="*/ 1052513 h 1333500"/>
              <a:gd name="connsiteX33" fmla="*/ 104775 w 819150"/>
              <a:gd name="connsiteY33" fmla="*/ 981075 h 1333500"/>
              <a:gd name="connsiteX34" fmla="*/ 123825 w 819150"/>
              <a:gd name="connsiteY34" fmla="*/ 919163 h 1333500"/>
              <a:gd name="connsiteX35" fmla="*/ 161925 w 819150"/>
              <a:gd name="connsiteY35" fmla="*/ 862013 h 1333500"/>
              <a:gd name="connsiteX36" fmla="*/ 119063 w 819150"/>
              <a:gd name="connsiteY36" fmla="*/ 804863 h 1333500"/>
              <a:gd name="connsiteX37" fmla="*/ 19050 w 819150"/>
              <a:gd name="connsiteY37" fmla="*/ 804863 h 1333500"/>
              <a:gd name="connsiteX38" fmla="*/ 0 w 819150"/>
              <a:gd name="connsiteY38" fmla="*/ 719138 h 1333500"/>
              <a:gd name="connsiteX39" fmla="*/ 42863 w 819150"/>
              <a:gd name="connsiteY39" fmla="*/ 642938 h 1333500"/>
              <a:gd name="connsiteX40" fmla="*/ 100013 w 819150"/>
              <a:gd name="connsiteY40" fmla="*/ 642938 h 1333500"/>
              <a:gd name="connsiteX41" fmla="*/ 171450 w 819150"/>
              <a:gd name="connsiteY41" fmla="*/ 600075 h 1333500"/>
              <a:gd name="connsiteX42" fmla="*/ 128588 w 819150"/>
              <a:gd name="connsiteY42" fmla="*/ 528638 h 1333500"/>
              <a:gd name="connsiteX43" fmla="*/ 85725 w 819150"/>
              <a:gd name="connsiteY43" fmla="*/ 495300 h 1333500"/>
              <a:gd name="connsiteX44" fmla="*/ 76200 w 819150"/>
              <a:gd name="connsiteY44" fmla="*/ 442913 h 1333500"/>
              <a:gd name="connsiteX45" fmla="*/ 166688 w 819150"/>
              <a:gd name="connsiteY45" fmla="*/ 433388 h 1333500"/>
              <a:gd name="connsiteX46" fmla="*/ 238125 w 819150"/>
              <a:gd name="connsiteY46" fmla="*/ 357188 h 1333500"/>
              <a:gd name="connsiteX47" fmla="*/ 238125 w 819150"/>
              <a:gd name="connsiteY47" fmla="*/ 285750 h 1333500"/>
              <a:gd name="connsiteX48" fmla="*/ 195263 w 819150"/>
              <a:gd name="connsiteY48" fmla="*/ 17145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19150" h="1333500">
                <a:moveTo>
                  <a:pt x="195263" y="171450"/>
                </a:moveTo>
                <a:lnTo>
                  <a:pt x="242888" y="114300"/>
                </a:lnTo>
                <a:lnTo>
                  <a:pt x="300038" y="204788"/>
                </a:lnTo>
                <a:lnTo>
                  <a:pt x="423863" y="161925"/>
                </a:lnTo>
                <a:lnTo>
                  <a:pt x="419100" y="90488"/>
                </a:lnTo>
                <a:lnTo>
                  <a:pt x="357188" y="66675"/>
                </a:lnTo>
                <a:lnTo>
                  <a:pt x="390525" y="0"/>
                </a:lnTo>
                <a:lnTo>
                  <a:pt x="557213" y="9525"/>
                </a:lnTo>
                <a:lnTo>
                  <a:pt x="623888" y="66675"/>
                </a:lnTo>
                <a:lnTo>
                  <a:pt x="595313" y="114300"/>
                </a:lnTo>
                <a:lnTo>
                  <a:pt x="481013" y="233363"/>
                </a:lnTo>
                <a:lnTo>
                  <a:pt x="423863" y="338138"/>
                </a:lnTo>
                <a:lnTo>
                  <a:pt x="533400" y="490538"/>
                </a:lnTo>
                <a:lnTo>
                  <a:pt x="557213" y="509588"/>
                </a:lnTo>
                <a:lnTo>
                  <a:pt x="552450" y="623888"/>
                </a:lnTo>
                <a:lnTo>
                  <a:pt x="609600" y="657225"/>
                </a:lnTo>
                <a:lnTo>
                  <a:pt x="666750" y="619125"/>
                </a:lnTo>
                <a:lnTo>
                  <a:pt x="719138" y="628650"/>
                </a:lnTo>
                <a:lnTo>
                  <a:pt x="790575" y="685800"/>
                </a:lnTo>
                <a:lnTo>
                  <a:pt x="819150" y="738188"/>
                </a:lnTo>
                <a:lnTo>
                  <a:pt x="757238" y="838200"/>
                </a:lnTo>
                <a:lnTo>
                  <a:pt x="719138" y="947738"/>
                </a:lnTo>
                <a:lnTo>
                  <a:pt x="719138" y="1066800"/>
                </a:lnTo>
                <a:lnTo>
                  <a:pt x="747713" y="1190625"/>
                </a:lnTo>
                <a:lnTo>
                  <a:pt x="795338" y="1276350"/>
                </a:lnTo>
                <a:lnTo>
                  <a:pt x="752475" y="1309688"/>
                </a:lnTo>
                <a:lnTo>
                  <a:pt x="661988" y="1333500"/>
                </a:lnTo>
                <a:lnTo>
                  <a:pt x="533400" y="1285875"/>
                </a:lnTo>
                <a:lnTo>
                  <a:pt x="409575" y="1257300"/>
                </a:lnTo>
                <a:lnTo>
                  <a:pt x="309563" y="1171575"/>
                </a:lnTo>
                <a:lnTo>
                  <a:pt x="209550" y="1109663"/>
                </a:lnTo>
                <a:lnTo>
                  <a:pt x="176213" y="1066800"/>
                </a:lnTo>
                <a:lnTo>
                  <a:pt x="138113" y="1052513"/>
                </a:lnTo>
                <a:lnTo>
                  <a:pt x="104775" y="981075"/>
                </a:lnTo>
                <a:lnTo>
                  <a:pt x="123825" y="919163"/>
                </a:lnTo>
                <a:lnTo>
                  <a:pt x="161925" y="862013"/>
                </a:lnTo>
                <a:lnTo>
                  <a:pt x="119063" y="804863"/>
                </a:lnTo>
                <a:lnTo>
                  <a:pt x="19050" y="804863"/>
                </a:lnTo>
                <a:lnTo>
                  <a:pt x="0" y="719138"/>
                </a:lnTo>
                <a:lnTo>
                  <a:pt x="42863" y="642938"/>
                </a:lnTo>
                <a:lnTo>
                  <a:pt x="100013" y="642938"/>
                </a:lnTo>
                <a:lnTo>
                  <a:pt x="171450" y="600075"/>
                </a:lnTo>
                <a:lnTo>
                  <a:pt x="128588" y="528638"/>
                </a:lnTo>
                <a:lnTo>
                  <a:pt x="85725" y="495300"/>
                </a:lnTo>
                <a:lnTo>
                  <a:pt x="76200" y="442913"/>
                </a:lnTo>
                <a:lnTo>
                  <a:pt x="166688" y="433388"/>
                </a:lnTo>
                <a:lnTo>
                  <a:pt x="238125" y="357188"/>
                </a:lnTo>
                <a:lnTo>
                  <a:pt x="238125" y="285750"/>
                </a:lnTo>
                <a:lnTo>
                  <a:pt x="195263" y="171450"/>
                </a:lnTo>
                <a:close/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884629-6228-6113-B3A6-A2B99A9DF8CD}"/>
              </a:ext>
            </a:extLst>
          </p:cNvPr>
          <p:cNvSpPr/>
          <p:nvPr/>
        </p:nvSpPr>
        <p:spPr>
          <a:xfrm>
            <a:off x="4467225" y="5257800"/>
            <a:ext cx="166688" cy="1897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CB6B3F-5C40-57FF-A095-FDDA25371434}"/>
              </a:ext>
            </a:extLst>
          </p:cNvPr>
          <p:cNvSpPr/>
          <p:nvPr/>
        </p:nvSpPr>
        <p:spPr>
          <a:xfrm>
            <a:off x="4456502" y="5546797"/>
            <a:ext cx="166688" cy="1897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1A7A52-81B8-360A-5A5F-511C4ECB2091}"/>
              </a:ext>
            </a:extLst>
          </p:cNvPr>
          <p:cNvSpPr/>
          <p:nvPr/>
        </p:nvSpPr>
        <p:spPr>
          <a:xfrm>
            <a:off x="4747176" y="5405260"/>
            <a:ext cx="166688" cy="1897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13B82E-7FF2-5687-0360-E9B8B5B8914F}"/>
              </a:ext>
            </a:extLst>
          </p:cNvPr>
          <p:cNvSpPr/>
          <p:nvPr/>
        </p:nvSpPr>
        <p:spPr>
          <a:xfrm>
            <a:off x="4762012" y="5710232"/>
            <a:ext cx="166688" cy="1897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80840A-9785-61F9-F9E8-E4CB4D03C73B}"/>
              </a:ext>
            </a:extLst>
          </p:cNvPr>
          <p:cNvSpPr/>
          <p:nvPr/>
        </p:nvSpPr>
        <p:spPr>
          <a:xfrm>
            <a:off x="4456502" y="4977354"/>
            <a:ext cx="166688" cy="15789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37842AD-B48A-6B83-411C-EB26D3C0023B}"/>
              </a:ext>
            </a:extLst>
          </p:cNvPr>
          <p:cNvSpPr/>
          <p:nvPr/>
        </p:nvSpPr>
        <p:spPr>
          <a:xfrm>
            <a:off x="4972050" y="4622800"/>
            <a:ext cx="692150" cy="787400"/>
          </a:xfrm>
          <a:custGeom>
            <a:avLst/>
            <a:gdLst>
              <a:gd name="connsiteX0" fmla="*/ 12700 w 692150"/>
              <a:gd name="connsiteY0" fmla="*/ 50800 h 787400"/>
              <a:gd name="connsiteX1" fmla="*/ 127000 w 692150"/>
              <a:gd name="connsiteY1" fmla="*/ 0 h 787400"/>
              <a:gd name="connsiteX2" fmla="*/ 247650 w 692150"/>
              <a:gd name="connsiteY2" fmla="*/ 12700 h 787400"/>
              <a:gd name="connsiteX3" fmla="*/ 412750 w 692150"/>
              <a:gd name="connsiteY3" fmla="*/ 152400 h 787400"/>
              <a:gd name="connsiteX4" fmla="*/ 419100 w 692150"/>
              <a:gd name="connsiteY4" fmla="*/ 292100 h 787400"/>
              <a:gd name="connsiteX5" fmla="*/ 450850 w 692150"/>
              <a:gd name="connsiteY5" fmla="*/ 406400 h 787400"/>
              <a:gd name="connsiteX6" fmla="*/ 546100 w 692150"/>
              <a:gd name="connsiteY6" fmla="*/ 539750 h 787400"/>
              <a:gd name="connsiteX7" fmla="*/ 635000 w 692150"/>
              <a:gd name="connsiteY7" fmla="*/ 571500 h 787400"/>
              <a:gd name="connsiteX8" fmla="*/ 692150 w 692150"/>
              <a:gd name="connsiteY8" fmla="*/ 730250 h 787400"/>
              <a:gd name="connsiteX9" fmla="*/ 590550 w 692150"/>
              <a:gd name="connsiteY9" fmla="*/ 774700 h 787400"/>
              <a:gd name="connsiteX10" fmla="*/ 444500 w 692150"/>
              <a:gd name="connsiteY10" fmla="*/ 787400 h 787400"/>
              <a:gd name="connsiteX11" fmla="*/ 304800 w 692150"/>
              <a:gd name="connsiteY11" fmla="*/ 762000 h 787400"/>
              <a:gd name="connsiteX12" fmla="*/ 228600 w 692150"/>
              <a:gd name="connsiteY12" fmla="*/ 698500 h 787400"/>
              <a:gd name="connsiteX13" fmla="*/ 152400 w 692150"/>
              <a:gd name="connsiteY13" fmla="*/ 660400 h 787400"/>
              <a:gd name="connsiteX14" fmla="*/ 69850 w 692150"/>
              <a:gd name="connsiteY14" fmla="*/ 603250 h 787400"/>
              <a:gd name="connsiteX15" fmla="*/ 6350 w 692150"/>
              <a:gd name="connsiteY15" fmla="*/ 539750 h 787400"/>
              <a:gd name="connsiteX16" fmla="*/ 0 w 692150"/>
              <a:gd name="connsiteY16" fmla="*/ 355600 h 787400"/>
              <a:gd name="connsiteX17" fmla="*/ 0 w 692150"/>
              <a:gd name="connsiteY17" fmla="*/ 203200 h 787400"/>
              <a:gd name="connsiteX18" fmla="*/ 12700 w 692150"/>
              <a:gd name="connsiteY18" fmla="*/ 508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2150" h="787400">
                <a:moveTo>
                  <a:pt x="12700" y="50800"/>
                </a:moveTo>
                <a:lnTo>
                  <a:pt x="127000" y="0"/>
                </a:lnTo>
                <a:lnTo>
                  <a:pt x="247650" y="12700"/>
                </a:lnTo>
                <a:lnTo>
                  <a:pt x="412750" y="152400"/>
                </a:lnTo>
                <a:lnTo>
                  <a:pt x="419100" y="292100"/>
                </a:lnTo>
                <a:lnTo>
                  <a:pt x="450850" y="406400"/>
                </a:lnTo>
                <a:lnTo>
                  <a:pt x="546100" y="539750"/>
                </a:lnTo>
                <a:lnTo>
                  <a:pt x="635000" y="571500"/>
                </a:lnTo>
                <a:lnTo>
                  <a:pt x="692150" y="730250"/>
                </a:lnTo>
                <a:lnTo>
                  <a:pt x="590550" y="774700"/>
                </a:lnTo>
                <a:lnTo>
                  <a:pt x="444500" y="787400"/>
                </a:lnTo>
                <a:lnTo>
                  <a:pt x="304800" y="762000"/>
                </a:lnTo>
                <a:lnTo>
                  <a:pt x="228600" y="698500"/>
                </a:lnTo>
                <a:lnTo>
                  <a:pt x="152400" y="660400"/>
                </a:lnTo>
                <a:lnTo>
                  <a:pt x="69850" y="603250"/>
                </a:lnTo>
                <a:lnTo>
                  <a:pt x="6350" y="539750"/>
                </a:lnTo>
                <a:lnTo>
                  <a:pt x="0" y="355600"/>
                </a:lnTo>
                <a:lnTo>
                  <a:pt x="0" y="203200"/>
                </a:lnTo>
                <a:lnTo>
                  <a:pt x="12700" y="50800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750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11A1C7F-0B4B-C7EA-680D-3774B31087D3}"/>
              </a:ext>
            </a:extLst>
          </p:cNvPr>
          <p:cNvSpPr/>
          <p:nvPr/>
        </p:nvSpPr>
        <p:spPr>
          <a:xfrm>
            <a:off x="3171825" y="676275"/>
            <a:ext cx="4371975" cy="6953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CC2CDE-3A80-4B8F-FD68-33433DF333BF}"/>
              </a:ext>
            </a:extLst>
          </p:cNvPr>
          <p:cNvSpPr/>
          <p:nvPr/>
        </p:nvSpPr>
        <p:spPr>
          <a:xfrm>
            <a:off x="2886075" y="1857375"/>
            <a:ext cx="4371975" cy="6953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CED9B1-F3D2-675E-AC61-82311AF6D31F}"/>
              </a:ext>
            </a:extLst>
          </p:cNvPr>
          <p:cNvGrpSpPr/>
          <p:nvPr/>
        </p:nvGrpSpPr>
        <p:grpSpPr>
          <a:xfrm>
            <a:off x="3209925" y="1918095"/>
            <a:ext cx="359568" cy="573883"/>
            <a:chOff x="1781174" y="600075"/>
            <a:chExt cx="345282" cy="75009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E382D5A-5528-B08A-ECFC-DE8B0AAC6236}"/>
                </a:ext>
              </a:extLst>
            </p:cNvPr>
            <p:cNvSpPr/>
            <p:nvPr/>
          </p:nvSpPr>
          <p:spPr>
            <a:xfrm>
              <a:off x="1781175" y="600075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4F1CF6-80CE-5B30-B6BF-888C750B11FE}"/>
                </a:ext>
              </a:extLst>
            </p:cNvPr>
            <p:cNvSpPr/>
            <p:nvPr/>
          </p:nvSpPr>
          <p:spPr>
            <a:xfrm>
              <a:off x="1781175" y="792957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58BD110-EEAE-51B6-E962-2DBCB5D3FDA1}"/>
                </a:ext>
              </a:extLst>
            </p:cNvPr>
            <p:cNvSpPr/>
            <p:nvPr/>
          </p:nvSpPr>
          <p:spPr>
            <a:xfrm>
              <a:off x="1781175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4CC85D-3A7D-759F-79EC-9F3E4743FFA2}"/>
                </a:ext>
              </a:extLst>
            </p:cNvPr>
            <p:cNvSpPr/>
            <p:nvPr/>
          </p:nvSpPr>
          <p:spPr>
            <a:xfrm>
              <a:off x="1781174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C860B0F-27B6-9986-588A-92C7D3EF912D}"/>
                </a:ext>
              </a:extLst>
            </p:cNvPr>
            <p:cNvSpPr/>
            <p:nvPr/>
          </p:nvSpPr>
          <p:spPr>
            <a:xfrm>
              <a:off x="1964531" y="600075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057475-F127-442D-7363-D0F5403EE724}"/>
                </a:ext>
              </a:extLst>
            </p:cNvPr>
            <p:cNvSpPr/>
            <p:nvPr/>
          </p:nvSpPr>
          <p:spPr>
            <a:xfrm>
              <a:off x="1964531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F21CC66-B86E-F6D8-662C-560712B62C18}"/>
                </a:ext>
              </a:extLst>
            </p:cNvPr>
            <p:cNvSpPr/>
            <p:nvPr/>
          </p:nvSpPr>
          <p:spPr>
            <a:xfrm>
              <a:off x="1964531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AC0BE-E513-AEB6-9FF1-6090BA0BEAE1}"/>
                </a:ext>
              </a:extLst>
            </p:cNvPr>
            <p:cNvSpPr/>
            <p:nvPr/>
          </p:nvSpPr>
          <p:spPr>
            <a:xfrm>
              <a:off x="1964530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C70BDA-5731-7A1E-7861-A5560FCC90D4}"/>
              </a:ext>
            </a:extLst>
          </p:cNvPr>
          <p:cNvGrpSpPr/>
          <p:nvPr/>
        </p:nvGrpSpPr>
        <p:grpSpPr>
          <a:xfrm>
            <a:off x="6848474" y="1924183"/>
            <a:ext cx="359568" cy="573883"/>
            <a:chOff x="1781174" y="600075"/>
            <a:chExt cx="345282" cy="75009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0A6908C-BEE9-990A-CD71-12CAE8E6F4C6}"/>
                </a:ext>
              </a:extLst>
            </p:cNvPr>
            <p:cNvSpPr/>
            <p:nvPr/>
          </p:nvSpPr>
          <p:spPr>
            <a:xfrm>
              <a:off x="1781175" y="600075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DBCE02-674F-3B1B-A307-AD91AAA3AA65}"/>
                </a:ext>
              </a:extLst>
            </p:cNvPr>
            <p:cNvSpPr/>
            <p:nvPr/>
          </p:nvSpPr>
          <p:spPr>
            <a:xfrm>
              <a:off x="1781175" y="792957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F42085B-6F69-03FD-414E-23272486E620}"/>
                </a:ext>
              </a:extLst>
            </p:cNvPr>
            <p:cNvSpPr/>
            <p:nvPr/>
          </p:nvSpPr>
          <p:spPr>
            <a:xfrm>
              <a:off x="1781175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6D9BFC-CADC-1C93-19C2-0C861BDBE1E2}"/>
                </a:ext>
              </a:extLst>
            </p:cNvPr>
            <p:cNvSpPr/>
            <p:nvPr/>
          </p:nvSpPr>
          <p:spPr>
            <a:xfrm>
              <a:off x="1781174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B90DAF8-663C-A07C-B011-63E3E7F842A1}"/>
                </a:ext>
              </a:extLst>
            </p:cNvPr>
            <p:cNvSpPr/>
            <p:nvPr/>
          </p:nvSpPr>
          <p:spPr>
            <a:xfrm>
              <a:off x="1964531" y="600075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6ACB03C-16A6-64F6-D1AB-25E00CE403CE}"/>
                </a:ext>
              </a:extLst>
            </p:cNvPr>
            <p:cNvSpPr/>
            <p:nvPr/>
          </p:nvSpPr>
          <p:spPr>
            <a:xfrm>
              <a:off x="1964531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C504AA0-3407-8030-190E-07FB588570B3}"/>
                </a:ext>
              </a:extLst>
            </p:cNvPr>
            <p:cNvSpPr/>
            <p:nvPr/>
          </p:nvSpPr>
          <p:spPr>
            <a:xfrm>
              <a:off x="1964531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ECF658-1218-77C5-0129-68C83A48B83D}"/>
                </a:ext>
              </a:extLst>
            </p:cNvPr>
            <p:cNvSpPr/>
            <p:nvPr/>
          </p:nvSpPr>
          <p:spPr>
            <a:xfrm>
              <a:off x="1964530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F340A3-D26E-449B-A69C-B6499F855B51}"/>
              </a:ext>
            </a:extLst>
          </p:cNvPr>
          <p:cNvGrpSpPr/>
          <p:nvPr/>
        </p:nvGrpSpPr>
        <p:grpSpPr>
          <a:xfrm>
            <a:off x="6859632" y="736995"/>
            <a:ext cx="359568" cy="573883"/>
            <a:chOff x="1781174" y="600075"/>
            <a:chExt cx="345282" cy="750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EE5FB9-0ABF-234D-5793-8DF01DD5FDF8}"/>
                </a:ext>
              </a:extLst>
            </p:cNvPr>
            <p:cNvSpPr/>
            <p:nvPr/>
          </p:nvSpPr>
          <p:spPr>
            <a:xfrm>
              <a:off x="1781175" y="600075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A908822-7702-B7AB-4FD8-8C31809A2512}"/>
                </a:ext>
              </a:extLst>
            </p:cNvPr>
            <p:cNvSpPr/>
            <p:nvPr/>
          </p:nvSpPr>
          <p:spPr>
            <a:xfrm>
              <a:off x="1781175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A5C4B39-50F4-053B-6501-499931CA4E0E}"/>
                </a:ext>
              </a:extLst>
            </p:cNvPr>
            <p:cNvSpPr/>
            <p:nvPr/>
          </p:nvSpPr>
          <p:spPr>
            <a:xfrm>
              <a:off x="1781175" y="985839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FC95994-E6FE-AEE7-3B51-3C3A99F47312}"/>
                </a:ext>
              </a:extLst>
            </p:cNvPr>
            <p:cNvSpPr/>
            <p:nvPr/>
          </p:nvSpPr>
          <p:spPr>
            <a:xfrm>
              <a:off x="1781174" y="1178721"/>
              <a:ext cx="161925" cy="1714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F91283E-2C9A-3C13-CED3-EFA1171D4D7D}"/>
                </a:ext>
              </a:extLst>
            </p:cNvPr>
            <p:cNvSpPr/>
            <p:nvPr/>
          </p:nvSpPr>
          <p:spPr>
            <a:xfrm>
              <a:off x="1964531" y="600075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1A1461-34E2-CE99-363F-250E4038E7B7}"/>
                </a:ext>
              </a:extLst>
            </p:cNvPr>
            <p:cNvSpPr/>
            <p:nvPr/>
          </p:nvSpPr>
          <p:spPr>
            <a:xfrm>
              <a:off x="1964531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5FDBBF3-FA15-D225-DE75-AB1602560147}"/>
                </a:ext>
              </a:extLst>
            </p:cNvPr>
            <p:cNvSpPr/>
            <p:nvPr/>
          </p:nvSpPr>
          <p:spPr>
            <a:xfrm>
              <a:off x="1964531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FF7EF0-2B69-B6E7-AABE-FA1270A5572B}"/>
                </a:ext>
              </a:extLst>
            </p:cNvPr>
            <p:cNvSpPr/>
            <p:nvPr/>
          </p:nvSpPr>
          <p:spPr>
            <a:xfrm>
              <a:off x="1964530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A01098-2BA2-D9C4-9283-8F120426B4B4}"/>
              </a:ext>
            </a:extLst>
          </p:cNvPr>
          <p:cNvGrpSpPr/>
          <p:nvPr/>
        </p:nvGrpSpPr>
        <p:grpSpPr>
          <a:xfrm>
            <a:off x="3221083" y="745193"/>
            <a:ext cx="359568" cy="573883"/>
            <a:chOff x="1781174" y="600075"/>
            <a:chExt cx="345282" cy="750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ABB489-4897-21E6-B667-926BEA99E6B3}"/>
                </a:ext>
              </a:extLst>
            </p:cNvPr>
            <p:cNvSpPr/>
            <p:nvPr/>
          </p:nvSpPr>
          <p:spPr>
            <a:xfrm>
              <a:off x="1781175" y="600075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9B709A4-D987-D1D2-8575-33BFE2DB9289}"/>
                </a:ext>
              </a:extLst>
            </p:cNvPr>
            <p:cNvSpPr/>
            <p:nvPr/>
          </p:nvSpPr>
          <p:spPr>
            <a:xfrm>
              <a:off x="1781175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9171709-48EB-3DAB-8477-A8C265F51478}"/>
                </a:ext>
              </a:extLst>
            </p:cNvPr>
            <p:cNvSpPr/>
            <p:nvPr/>
          </p:nvSpPr>
          <p:spPr>
            <a:xfrm>
              <a:off x="1781175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AC766E8-5B5A-3B31-CA7E-5847FB283005}"/>
                </a:ext>
              </a:extLst>
            </p:cNvPr>
            <p:cNvSpPr/>
            <p:nvPr/>
          </p:nvSpPr>
          <p:spPr>
            <a:xfrm>
              <a:off x="1781174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0DD3E6-B944-C8EB-78FD-D3424E5C2BB9}"/>
                </a:ext>
              </a:extLst>
            </p:cNvPr>
            <p:cNvSpPr/>
            <p:nvPr/>
          </p:nvSpPr>
          <p:spPr>
            <a:xfrm>
              <a:off x="1964531" y="600075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A7465A8-3982-95B7-7849-C346A6B4CC99}"/>
                </a:ext>
              </a:extLst>
            </p:cNvPr>
            <p:cNvSpPr/>
            <p:nvPr/>
          </p:nvSpPr>
          <p:spPr>
            <a:xfrm>
              <a:off x="1964531" y="792957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0972CD-E59A-46EA-3EEA-06A31A822255}"/>
                </a:ext>
              </a:extLst>
            </p:cNvPr>
            <p:cNvSpPr/>
            <p:nvPr/>
          </p:nvSpPr>
          <p:spPr>
            <a:xfrm>
              <a:off x="1964531" y="985839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3B5893F-8E65-C5FF-371C-32B73AF165BC}"/>
                </a:ext>
              </a:extLst>
            </p:cNvPr>
            <p:cNvSpPr/>
            <p:nvPr/>
          </p:nvSpPr>
          <p:spPr>
            <a:xfrm>
              <a:off x="1964530" y="1178721"/>
              <a:ext cx="161925" cy="1714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F474043-BA09-B8E4-FA0C-AFB788F69270}"/>
              </a:ext>
            </a:extLst>
          </p:cNvPr>
          <p:cNvSpPr txBox="1"/>
          <p:nvPr/>
        </p:nvSpPr>
        <p:spPr>
          <a:xfrm rot="5400000">
            <a:off x="2759902" y="2076057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44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340A38-26D4-84AA-C8D1-4976BB00A748}"/>
              </a:ext>
            </a:extLst>
          </p:cNvPr>
          <p:cNvSpPr txBox="1"/>
          <p:nvPr/>
        </p:nvSpPr>
        <p:spPr>
          <a:xfrm rot="16200000">
            <a:off x="7107179" y="78358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53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1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4274-0873-F00F-BF47-491139F0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(Pull Test Failure)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B276-171F-0D47-66B1-1097F58B9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Minimal formation of conchoidal fractures during bonding process</a:t>
            </a:r>
          </a:p>
          <a:p>
            <a:pPr lvl="1"/>
            <a:r>
              <a:rPr lang="en-US" dirty="0"/>
              <a:t>Any large glass fractures (44Farside Pad 1-3) occurs from pull test</a:t>
            </a:r>
          </a:p>
          <a:p>
            <a:pPr lvl="1"/>
            <a:r>
              <a:rPr lang="en-US" dirty="0"/>
              <a:t>Strongest bonds formed here</a:t>
            </a:r>
          </a:p>
          <a:p>
            <a:r>
              <a:rPr lang="en-US" dirty="0"/>
              <a:t>Iridescence still seen after bonding</a:t>
            </a:r>
          </a:p>
          <a:p>
            <a:pPr lvl="1"/>
            <a:r>
              <a:rPr lang="en-US" dirty="0"/>
              <a:t>Is not necessarily a point of failure</a:t>
            </a:r>
          </a:p>
          <a:p>
            <a:r>
              <a:rPr lang="en-US" dirty="0"/>
              <a:t>Only 1/32 pads has delamination occurred, but was point of failure for that bond.</a:t>
            </a:r>
          </a:p>
          <a:p>
            <a:r>
              <a:rPr lang="en-US" dirty="0"/>
              <a:t>Pressure is applied quite evenly, but still results in uneven bonding – on both sides, the large glass fractures are along 1 edge</a:t>
            </a:r>
          </a:p>
          <a:p>
            <a:pPr lvl="1"/>
            <a:r>
              <a:rPr lang="en-US" dirty="0"/>
              <a:t>Flip the strips after bonding each side, and halve the time.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2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EC296-4C36-20FB-0C6A-269CA74E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D278-8161-7FD1-BE86-30D15918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(Anneal)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5AE2-E8B8-3609-DBC8-6A11FF9E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Anneal causes compound between titanium and gold to form</a:t>
            </a:r>
          </a:p>
          <a:p>
            <a:pPr lvl="1"/>
            <a:r>
              <a:rPr lang="en-US" dirty="0"/>
              <a:t>Responsible for change in </a:t>
            </a:r>
            <a:r>
              <a:rPr lang="en-US" dirty="0" err="1"/>
              <a:t>colour</a:t>
            </a:r>
            <a:endParaRPr lang="en-US" dirty="0"/>
          </a:p>
          <a:p>
            <a:pPr lvl="1"/>
            <a:r>
              <a:rPr lang="en-US" dirty="0"/>
              <a:t>But on the metal 1, is responsible for rings to form around the bases of vias</a:t>
            </a:r>
          </a:p>
          <a:p>
            <a:pPr lvl="1"/>
            <a:r>
              <a:rPr lang="en-US" dirty="0"/>
              <a:t>In most cases, this is a point of failure into glass, may be pre-stressing the glass there and forming fractures</a:t>
            </a:r>
          </a:p>
        </p:txBody>
      </p:sp>
    </p:spTree>
    <p:extLst>
      <p:ext uri="{BB962C8B-B14F-4D97-AF65-F5344CB8AC3E}">
        <p14:creationId xmlns:p14="http://schemas.microsoft.com/office/powerpoint/2010/main" val="86923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33667-51EF-CB09-2A11-3275CE567809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Backside</a:t>
            </a:r>
          </a:p>
          <a:p>
            <a:r>
              <a:rPr lang="en-SG" dirty="0"/>
              <a:t>Post Bonding</a:t>
            </a:r>
          </a:p>
        </p:txBody>
      </p:sp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4BE4939-DEC2-9278-3516-3DD47216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69313" y="2655301"/>
            <a:ext cx="5253374" cy="4202699"/>
          </a:xfrm>
          <a:prstGeom prst="rect">
            <a:avLst/>
          </a:prstGeom>
        </p:spPr>
      </p:pic>
      <p:pic>
        <p:nvPicPr>
          <p:cNvPr id="8" name="Picture 7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B2503C5-6EEF-D2FE-A79C-49AB4B692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608"/>
          <a:stretch/>
        </p:blipFill>
        <p:spPr>
          <a:xfrm rot="10800000">
            <a:off x="3164435" y="0"/>
            <a:ext cx="5320977" cy="27410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44BE6B-C005-4CB4-1294-9F38B557A993}"/>
              </a:ext>
            </a:extLst>
          </p:cNvPr>
          <p:cNvSpPr/>
          <p:nvPr/>
        </p:nvSpPr>
        <p:spPr>
          <a:xfrm>
            <a:off x="4266984" y="2839865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99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3A2DB-2D47-1DA7-63CE-08B83922B948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Backside</a:t>
            </a:r>
          </a:p>
          <a:p>
            <a:r>
              <a:rPr lang="en-SG" dirty="0"/>
              <a:t>Post Bonding</a:t>
            </a:r>
          </a:p>
        </p:txBody>
      </p:sp>
      <p:pic>
        <p:nvPicPr>
          <p:cNvPr id="8" name="Picture 7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7BD06C7-0A0C-2C81-90EC-BF18360A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58110" y="0"/>
            <a:ext cx="4560998" cy="3648799"/>
          </a:xfrm>
          <a:prstGeom prst="rect">
            <a:avLst/>
          </a:prstGeom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FB91E0A-7C47-42A1-809B-03061B969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58110" y="3134934"/>
            <a:ext cx="4653834" cy="372306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4F99A0-30C9-0F31-612B-2E8EE072DD9E}"/>
              </a:ext>
            </a:extLst>
          </p:cNvPr>
          <p:cNvSpPr/>
          <p:nvPr/>
        </p:nvSpPr>
        <p:spPr>
          <a:xfrm>
            <a:off x="7254882" y="3553397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11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2A4EFC06-AE0E-3655-55C5-F5A371148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35" y="-321972"/>
            <a:ext cx="4590378" cy="3672303"/>
          </a:xfrm>
          <a:prstGeom prst="rect">
            <a:avLst/>
          </a:prstGeom>
        </p:spPr>
      </p:pic>
      <p:pic>
        <p:nvPicPr>
          <p:cNvPr id="5" name="Picture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D3A23FBE-7160-BA1C-C21B-1ABDA421A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54" y="82746"/>
            <a:ext cx="4084481" cy="326758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44FA11F4-5155-584A-B2D8-0E32072B1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52" y="3064956"/>
            <a:ext cx="4515924" cy="3612739"/>
          </a:xfrm>
          <a:prstGeom prst="rect">
            <a:avLst/>
          </a:prstGeom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0797BB9-1FED-ED2D-774F-C8F4A85E2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4" t="29546" r="20477"/>
          <a:stretch/>
        </p:blipFill>
        <p:spPr>
          <a:xfrm>
            <a:off x="7887556" y="3204796"/>
            <a:ext cx="4084480" cy="347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45B98-9D08-33DF-8F11-A7093B01537F}"/>
              </a:ext>
            </a:extLst>
          </p:cNvPr>
          <p:cNvSpPr txBox="1"/>
          <p:nvPr/>
        </p:nvSpPr>
        <p:spPr>
          <a:xfrm>
            <a:off x="212501" y="212501"/>
            <a:ext cx="2099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53 Backside</a:t>
            </a:r>
          </a:p>
          <a:p>
            <a:r>
              <a:rPr lang="en-SG" dirty="0"/>
              <a:t>Pull Test Pre Anneal Progression 1-4N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A5BF36-F6A2-9B7A-C149-1D2A9E454499}"/>
              </a:ext>
            </a:extLst>
          </p:cNvPr>
          <p:cNvSpPr/>
          <p:nvPr/>
        </p:nvSpPr>
        <p:spPr>
          <a:xfrm>
            <a:off x="4195851" y="385194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C16C7F-B5A4-F7E2-F65D-C1816E9C4B32}"/>
              </a:ext>
            </a:extLst>
          </p:cNvPr>
          <p:cNvSpPr/>
          <p:nvPr/>
        </p:nvSpPr>
        <p:spPr>
          <a:xfrm>
            <a:off x="8143300" y="527348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39EDDB-35C9-AFA4-1373-A144CF917559}"/>
              </a:ext>
            </a:extLst>
          </p:cNvPr>
          <p:cNvSpPr/>
          <p:nvPr/>
        </p:nvSpPr>
        <p:spPr>
          <a:xfrm>
            <a:off x="4393402" y="3729579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F94837-606E-DE6F-C77E-40EBEB54660E}"/>
              </a:ext>
            </a:extLst>
          </p:cNvPr>
          <p:cNvSpPr/>
          <p:nvPr/>
        </p:nvSpPr>
        <p:spPr>
          <a:xfrm>
            <a:off x="8280331" y="3445558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66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D41E8-70B3-A554-4472-852302F3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grey rectangular object&#10;&#10;AI-generated content may be incorrect.">
            <a:extLst>
              <a:ext uri="{FF2B5EF4-FFF2-40B4-BE49-F238E27FC236}">
                <a16:creationId xmlns:a16="http://schemas.microsoft.com/office/drawing/2014/main" id="{2B510367-9C06-2A3C-C718-6EF8612C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8" t="29859" r="29014"/>
          <a:stretch/>
        </p:blipFill>
        <p:spPr>
          <a:xfrm>
            <a:off x="6460633" y="3216069"/>
            <a:ext cx="4126798" cy="4110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0ABA-7AA1-D4F5-161A-CE16FF548FED}"/>
              </a:ext>
            </a:extLst>
          </p:cNvPr>
          <p:cNvSpPr txBox="1"/>
          <p:nvPr/>
        </p:nvSpPr>
        <p:spPr>
          <a:xfrm>
            <a:off x="212501" y="212501"/>
            <a:ext cx="2099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44 Backside</a:t>
            </a:r>
          </a:p>
          <a:p>
            <a:r>
              <a:rPr lang="en-SG" dirty="0"/>
              <a:t>Pull Test Progression 1-4N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2EFE723-1640-9712-71F4-DE66BD3DA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2" y="0"/>
            <a:ext cx="4020086" cy="3216069"/>
          </a:xfrm>
          <a:prstGeom prst="rect">
            <a:avLst/>
          </a:prstGeom>
        </p:spPr>
      </p:pic>
      <p:pic>
        <p:nvPicPr>
          <p:cNvPr id="8" name="Picture 7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9ABEA05F-3C6A-834B-9362-E8F6744DF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39" y="0"/>
            <a:ext cx="4020086" cy="3216069"/>
          </a:xfrm>
          <a:prstGeom prst="rect">
            <a:avLst/>
          </a:prstGeom>
        </p:spPr>
      </p:pic>
      <p:pic>
        <p:nvPicPr>
          <p:cNvPr id="11" name="Picture 10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5135511-EFF5-97A8-7234-A89167DE1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2" y="3216069"/>
            <a:ext cx="4552413" cy="364193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ADCB65-0EE8-3F2D-8A3E-B8BFF9696861}"/>
              </a:ext>
            </a:extLst>
          </p:cNvPr>
          <p:cNvSpPr/>
          <p:nvPr/>
        </p:nvSpPr>
        <p:spPr>
          <a:xfrm>
            <a:off x="9308055" y="224494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D034A3-FCD6-9C9A-C9D3-1318DEC684CB}"/>
              </a:ext>
            </a:extLst>
          </p:cNvPr>
          <p:cNvSpPr/>
          <p:nvPr/>
        </p:nvSpPr>
        <p:spPr>
          <a:xfrm>
            <a:off x="5773588" y="293868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660125-B2B0-3AA9-E28A-3B8889D10F0E}"/>
              </a:ext>
            </a:extLst>
          </p:cNvPr>
          <p:cNvSpPr/>
          <p:nvPr/>
        </p:nvSpPr>
        <p:spPr>
          <a:xfrm>
            <a:off x="5910619" y="3367782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B9E6B1-FB31-F602-1444-DBA3FE33575A}"/>
              </a:ext>
            </a:extLst>
          </p:cNvPr>
          <p:cNvSpPr/>
          <p:nvPr/>
        </p:nvSpPr>
        <p:spPr>
          <a:xfrm>
            <a:off x="10132131" y="3286845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104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099B-50B5-6478-F672-80ACFB600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hip&#10;&#10;AI-generated content may be incorrect.">
            <a:extLst>
              <a:ext uri="{FF2B5EF4-FFF2-40B4-BE49-F238E27FC236}">
                <a16:creationId xmlns:a16="http://schemas.microsoft.com/office/drawing/2014/main" id="{1EAF6347-F917-417E-FE1E-FC041767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t="24444" r="23111" b="30053"/>
          <a:stretch/>
        </p:blipFill>
        <p:spPr>
          <a:xfrm>
            <a:off x="1380239" y="142660"/>
            <a:ext cx="5674143" cy="3512516"/>
          </a:xfrm>
          <a:prstGeom prst="rect">
            <a:avLst/>
          </a:prstGeom>
        </p:spPr>
      </p:pic>
      <p:pic>
        <p:nvPicPr>
          <p:cNvPr id="7" name="Picture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6358AB26-8298-6B12-93EA-793F729A7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3" t="33820" r="21591" b="18818"/>
          <a:stretch/>
        </p:blipFill>
        <p:spPr>
          <a:xfrm>
            <a:off x="1380239" y="3655176"/>
            <a:ext cx="5695475" cy="3202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CBF59-C77B-6452-5F44-C8F780EB83CF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53 Backside</a:t>
            </a:r>
          </a:p>
          <a:p>
            <a:r>
              <a:rPr lang="en-SG" dirty="0"/>
              <a:t>Post Anneal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B2B8093-5729-FEBD-6B87-9C50C323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>
          <a:xfrm rot="10800000">
            <a:off x="6709483" y="142660"/>
            <a:ext cx="5040993" cy="3211026"/>
          </a:xfrm>
          <a:prstGeom prst="rect">
            <a:avLst/>
          </a:prstGeom>
        </p:spPr>
      </p:pic>
      <p:pic>
        <p:nvPicPr>
          <p:cNvPr id="3" name="Picture 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5FDEB07-8537-7418-4FC7-6FBBF07EB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3"/>
          <a:stretch/>
        </p:blipFill>
        <p:spPr>
          <a:xfrm rot="10800000">
            <a:off x="6548358" y="3564968"/>
            <a:ext cx="5202118" cy="32930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2E155A-D587-17F9-3CFE-4AE15255EB15}"/>
              </a:ext>
            </a:extLst>
          </p:cNvPr>
          <p:cNvSpPr/>
          <p:nvPr/>
        </p:nvSpPr>
        <p:spPr>
          <a:xfrm>
            <a:off x="2209584" y="3692333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EC3152-658C-B95C-224D-56525C973D80}"/>
              </a:ext>
            </a:extLst>
          </p:cNvPr>
          <p:cNvSpPr/>
          <p:nvPr/>
        </p:nvSpPr>
        <p:spPr>
          <a:xfrm>
            <a:off x="6709483" y="3618662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477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6F3257-9EC4-5574-C5EB-B082AC5B1366}"/>
              </a:ext>
            </a:extLst>
          </p:cNvPr>
          <p:cNvSpPr txBox="1"/>
          <p:nvPr/>
        </p:nvSpPr>
        <p:spPr>
          <a:xfrm>
            <a:off x="169744" y="111660"/>
            <a:ext cx="209925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53 Backside </a:t>
            </a:r>
            <a:r>
              <a:rPr lang="en-SG" sz="2400" dirty="0" err="1"/>
              <a:t>Farside</a:t>
            </a:r>
            <a:r>
              <a:rPr lang="en-SG" sz="2400" dirty="0"/>
              <a:t> </a:t>
            </a:r>
          </a:p>
          <a:p>
            <a:r>
              <a:rPr lang="en-SG" dirty="0"/>
              <a:t>Post Anneal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1A461D82-0983-3618-46DD-978DB5B1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8112" r="13834" b="10434"/>
          <a:stretch/>
        </p:blipFill>
        <p:spPr>
          <a:xfrm rot="10800000">
            <a:off x="0" y="1493976"/>
            <a:ext cx="3154680" cy="30906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AAD62F-5054-854B-D058-D3C8EE1EEABE}"/>
              </a:ext>
            </a:extLst>
          </p:cNvPr>
          <p:cNvSpPr/>
          <p:nvPr/>
        </p:nvSpPr>
        <p:spPr>
          <a:xfrm>
            <a:off x="169744" y="2320733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4201AB-55BC-3CE8-94EC-B37E1C61737E}"/>
              </a:ext>
            </a:extLst>
          </p:cNvPr>
          <p:cNvGrpSpPr/>
          <p:nvPr/>
        </p:nvGrpSpPr>
        <p:grpSpPr>
          <a:xfrm>
            <a:off x="3376296" y="2320732"/>
            <a:ext cx="8645960" cy="4308665"/>
            <a:chOff x="-234951" y="3695697"/>
            <a:chExt cx="16795751" cy="8115301"/>
          </a:xfrm>
        </p:grpSpPr>
        <p:pic>
          <p:nvPicPr>
            <p:cNvPr id="25" name="Picture 2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EB6D31B5-8CA6-C54B-B5FF-35663C95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1" t="28649" r="12272" b="17740"/>
            <a:stretch/>
          </p:blipFill>
          <p:spPr>
            <a:xfrm rot="10800000">
              <a:off x="8064500" y="8134348"/>
              <a:ext cx="4127500" cy="367665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ED8D44-36E0-C939-66CE-9DFBB8DA0355}"/>
                </a:ext>
              </a:extLst>
            </p:cNvPr>
            <p:cNvGrpSpPr/>
            <p:nvPr/>
          </p:nvGrpSpPr>
          <p:grpSpPr>
            <a:xfrm>
              <a:off x="-234951" y="3695697"/>
              <a:ext cx="16795751" cy="8115301"/>
              <a:chOff x="-234951" y="3695697"/>
              <a:chExt cx="16795751" cy="8115301"/>
            </a:xfrm>
          </p:grpSpPr>
          <p:pic>
            <p:nvPicPr>
              <p:cNvPr id="23" name="Picture 22" descr="Close-up of a microscope slide&#10;&#10;AI-generated content may be incorrect.">
                <a:extLst>
                  <a:ext uri="{FF2B5EF4-FFF2-40B4-BE49-F238E27FC236}">
                    <a16:creationId xmlns:a16="http://schemas.microsoft.com/office/drawing/2014/main" id="{60C101BB-8169-9420-AC77-18B7BE877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5" t="31465" r="10987" b="14925"/>
              <a:stretch/>
            </p:blipFill>
            <p:spPr>
              <a:xfrm rot="10800000">
                <a:off x="12192000" y="8134348"/>
                <a:ext cx="4368800" cy="3676649"/>
              </a:xfrm>
              <a:prstGeom prst="rect">
                <a:avLst/>
              </a:prstGeom>
            </p:spPr>
          </p:pic>
          <p:pic>
            <p:nvPicPr>
              <p:cNvPr id="27" name="Picture 26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7E52CB9F-69F9-D003-590B-8C5791DD7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" t="29204" r="7284" b="17185"/>
              <a:stretch/>
            </p:blipFill>
            <p:spPr>
              <a:xfrm rot="10800000">
                <a:off x="3695700" y="8134348"/>
                <a:ext cx="4368800" cy="3676650"/>
              </a:xfrm>
              <a:prstGeom prst="rect">
                <a:avLst/>
              </a:prstGeom>
            </p:spPr>
          </p:pic>
          <p:pic>
            <p:nvPicPr>
              <p:cNvPr id="29" name="Picture 28" descr="A close-up of a circular object&#10;&#10;AI-generated content may be incorrect.">
                <a:extLst>
                  <a:ext uri="{FF2B5EF4-FFF2-40B4-BE49-F238E27FC236}">
                    <a16:creationId xmlns:a16="http://schemas.microsoft.com/office/drawing/2014/main" id="{AD361A2C-8762-303A-4068-B0D439327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8" t="29205" r="16543" b="17184"/>
              <a:stretch/>
            </p:blipFill>
            <p:spPr>
              <a:xfrm rot="10800000">
                <a:off x="-234951" y="8134348"/>
                <a:ext cx="3930649" cy="3676650"/>
              </a:xfrm>
              <a:prstGeom prst="rect">
                <a:avLst/>
              </a:prstGeom>
            </p:spPr>
          </p:pic>
          <p:pic>
            <p:nvPicPr>
              <p:cNvPr id="31" name="Picture 30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102CE50F-871A-31E7-E1DC-0D8F706DE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6" t="24445" r="8395" b="10833"/>
              <a:stretch/>
            </p:blipFill>
            <p:spPr>
              <a:xfrm rot="10800000">
                <a:off x="12153898" y="3695697"/>
                <a:ext cx="4368801" cy="4438650"/>
              </a:xfrm>
              <a:prstGeom prst="rect">
                <a:avLst/>
              </a:prstGeom>
            </p:spPr>
          </p:pic>
          <p:pic>
            <p:nvPicPr>
              <p:cNvPr id="33" name="Picture 32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F0D4B79F-4D54-3019-FD53-FDE3C801D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t="24445" r="13086" b="10833"/>
              <a:stretch/>
            </p:blipFill>
            <p:spPr>
              <a:xfrm rot="10800000">
                <a:off x="8064497" y="3695697"/>
                <a:ext cx="4089399" cy="4438650"/>
              </a:xfrm>
              <a:prstGeom prst="rect">
                <a:avLst/>
              </a:prstGeom>
            </p:spPr>
          </p:pic>
          <p:pic>
            <p:nvPicPr>
              <p:cNvPr id="35" name="Picture 34" descr="A close-up of a microscope&#10;&#10;AI-generated content may be incorrect.">
                <a:extLst>
                  <a:ext uri="{FF2B5EF4-FFF2-40B4-BE49-F238E27FC236}">
                    <a16:creationId xmlns:a16="http://schemas.microsoft.com/office/drawing/2014/main" id="{8D3361F1-D43F-09AB-0E1B-41D506BD8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89" t="24167" r="6172" b="11111"/>
              <a:stretch/>
            </p:blipFill>
            <p:spPr>
              <a:xfrm rot="10800000">
                <a:off x="3714749" y="3695697"/>
                <a:ext cx="4368802" cy="4438650"/>
              </a:xfrm>
              <a:prstGeom prst="rect">
                <a:avLst/>
              </a:prstGeom>
            </p:spPr>
          </p:pic>
          <p:pic>
            <p:nvPicPr>
              <p:cNvPr id="37" name="Picture 36" descr="A close-up of a circular object&#10;&#10;AI-generated content may be incorrect.">
                <a:extLst>
                  <a:ext uri="{FF2B5EF4-FFF2-40B4-BE49-F238E27FC236}">
                    <a16:creationId xmlns:a16="http://schemas.microsoft.com/office/drawing/2014/main" id="{38504654-0B92-44DA-44F3-EC49EF1EC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" t="24722" r="15802" b="10556"/>
              <a:stretch/>
            </p:blipFill>
            <p:spPr>
              <a:xfrm rot="10800000">
                <a:off x="-215903" y="3695697"/>
                <a:ext cx="3930651" cy="4438650"/>
              </a:xfrm>
              <a:prstGeom prst="rect">
                <a:avLst/>
              </a:prstGeom>
            </p:spPr>
          </p:pic>
        </p:grp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559E01A-B010-3295-801E-E2C3B27CF84D}"/>
              </a:ext>
            </a:extLst>
          </p:cNvPr>
          <p:cNvSpPr/>
          <p:nvPr/>
        </p:nvSpPr>
        <p:spPr>
          <a:xfrm>
            <a:off x="3537224" y="2346197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2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E28B-C7B5-72D2-8CD9-4D080882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AI-generated content may be incorrect.">
            <a:extLst>
              <a:ext uri="{FF2B5EF4-FFF2-40B4-BE49-F238E27FC236}">
                <a16:creationId xmlns:a16="http://schemas.microsoft.com/office/drawing/2014/main" id="{3B22CFB5-CA9A-00F0-0725-2895F0C9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t="27605" r="31132" b="25266"/>
          <a:stretch/>
        </p:blipFill>
        <p:spPr>
          <a:xfrm>
            <a:off x="3019428" y="-122461"/>
            <a:ext cx="4354286" cy="3222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7C75C-0B29-FE2C-548E-6D007AB0CB49}"/>
              </a:ext>
            </a:extLst>
          </p:cNvPr>
          <p:cNvSpPr txBox="1"/>
          <p:nvPr/>
        </p:nvSpPr>
        <p:spPr>
          <a:xfrm>
            <a:off x="553792" y="321972"/>
            <a:ext cx="209925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44 Backside</a:t>
            </a:r>
          </a:p>
          <a:p>
            <a:r>
              <a:rPr lang="en-SG" dirty="0"/>
              <a:t>Post Anneal</a:t>
            </a:r>
          </a:p>
        </p:txBody>
      </p:sp>
      <p:pic>
        <p:nvPicPr>
          <p:cNvPr id="12" name="Picture 1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094A254B-6838-7736-7907-77BF9052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95430" y="2598594"/>
            <a:ext cx="5290913" cy="4232731"/>
          </a:xfrm>
          <a:prstGeom prst="rect">
            <a:avLst/>
          </a:prstGeom>
        </p:spPr>
      </p:pic>
      <p:pic>
        <p:nvPicPr>
          <p:cNvPr id="14" name="Picture 1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8F10717-6C70-22FD-56BD-F9C643179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6"/>
          <a:stretch/>
        </p:blipFill>
        <p:spPr>
          <a:xfrm rot="10800000">
            <a:off x="7288895" y="-122461"/>
            <a:ext cx="4997447" cy="3605890"/>
          </a:xfrm>
          <a:prstGeom prst="rect">
            <a:avLst/>
          </a:prstGeom>
        </p:spPr>
      </p:pic>
      <p:pic>
        <p:nvPicPr>
          <p:cNvPr id="6" name="Picture 5" descr="A close-up of a grey rectangular object&#10;&#10;AI-generated content may be incorrect.">
            <a:extLst>
              <a:ext uri="{FF2B5EF4-FFF2-40B4-BE49-F238E27FC236}">
                <a16:creationId xmlns:a16="http://schemas.microsoft.com/office/drawing/2014/main" id="{A6AF6918-F494-2809-670B-D12D9A523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30606" r="32644" b="27931"/>
          <a:stretch/>
        </p:blipFill>
        <p:spPr>
          <a:xfrm>
            <a:off x="2614327" y="3537687"/>
            <a:ext cx="4829747" cy="3293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DCBBD79-151E-1658-7FE5-28057F55B92F}"/>
              </a:ext>
            </a:extLst>
          </p:cNvPr>
          <p:cNvSpPr/>
          <p:nvPr/>
        </p:nvSpPr>
        <p:spPr>
          <a:xfrm>
            <a:off x="7099651" y="3610803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18A5B1-81C6-7316-5303-F950A967FF50}"/>
              </a:ext>
            </a:extLst>
          </p:cNvPr>
          <p:cNvSpPr/>
          <p:nvPr/>
        </p:nvSpPr>
        <p:spPr>
          <a:xfrm>
            <a:off x="11825177" y="3597619"/>
            <a:ext cx="274063" cy="28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584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293</Words>
  <Application>Microsoft Office PowerPoint</Application>
  <PresentationFormat>Widescreen</PresentationFormat>
  <Paragraphs>60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44-53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(Pull Test Failure)</vt:lpstr>
      <vt:lpstr>Summary (Anneal)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Ang, Ariel E R</dc:creator>
  <cp:lastModifiedBy>Ang, Ariel E R</cp:lastModifiedBy>
  <cp:revision>109</cp:revision>
  <dcterms:created xsi:type="dcterms:W3CDTF">2025-05-22T15:30:30Z</dcterms:created>
  <dcterms:modified xsi:type="dcterms:W3CDTF">2025-06-18T10:01:23Z</dcterms:modified>
</cp:coreProperties>
</file>